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E9EE6B-CA7B-4AF3-A992-7A66B71B0003}" type="datetimeFigureOut">
              <a:rPr lang="en-IN" smtClean="0"/>
              <a:t>18/04/2020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9F2D34-AE49-4956-AFCA-BF9869DF598B}" type="slidenum">
              <a:rPr lang="en-IN" smtClean="0"/>
              <a:t>‹#›</a:t>
            </a:fld>
            <a:endParaRPr lang="en-IN"/>
          </a:p>
        </p:txBody>
      </p:sp>
    </p:spTree>
    <p:extLst>
      <p:ext uri="{BB962C8B-B14F-4D97-AF65-F5344CB8AC3E}">
        <p14:creationId xmlns:p14="http://schemas.microsoft.com/office/powerpoint/2010/main" val="1818966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7E9F2D34-AE49-4956-AFCA-BF9869DF598B}" type="slidenum">
              <a:rPr lang="en-IN" smtClean="0"/>
              <a:t>2</a:t>
            </a:fld>
            <a:endParaRPr lang="en-IN"/>
          </a:p>
        </p:txBody>
      </p:sp>
    </p:spTree>
    <p:extLst>
      <p:ext uri="{BB962C8B-B14F-4D97-AF65-F5344CB8AC3E}">
        <p14:creationId xmlns:p14="http://schemas.microsoft.com/office/powerpoint/2010/main" val="3207338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155DA53-2D3D-42F7-B3CF-2F1F9888180A}" type="datetimeFigureOut">
              <a:rPr lang="en-IN" smtClean="0"/>
              <a:t>18/04/2020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AC130B-9D9B-47BF-8146-7CA9DEFBF38A}" type="slidenum">
              <a:rPr lang="en-IN" smtClean="0"/>
              <a:t>‹#›</a:t>
            </a:fld>
            <a:endParaRPr lang="en-IN"/>
          </a:p>
        </p:txBody>
      </p:sp>
    </p:spTree>
    <p:extLst>
      <p:ext uri="{BB962C8B-B14F-4D97-AF65-F5344CB8AC3E}">
        <p14:creationId xmlns:p14="http://schemas.microsoft.com/office/powerpoint/2010/main" val="4130398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155DA53-2D3D-42F7-B3CF-2F1F9888180A}" type="datetimeFigureOut">
              <a:rPr lang="en-IN" smtClean="0"/>
              <a:t>18/04/2020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AC130B-9D9B-47BF-8146-7CA9DEFBF38A}" type="slidenum">
              <a:rPr lang="en-IN" smtClean="0"/>
              <a:t>‹#›</a:t>
            </a:fld>
            <a:endParaRPr lang="en-IN"/>
          </a:p>
        </p:txBody>
      </p:sp>
    </p:spTree>
    <p:extLst>
      <p:ext uri="{BB962C8B-B14F-4D97-AF65-F5344CB8AC3E}">
        <p14:creationId xmlns:p14="http://schemas.microsoft.com/office/powerpoint/2010/main" val="255872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155DA53-2D3D-42F7-B3CF-2F1F9888180A}" type="datetimeFigureOut">
              <a:rPr lang="en-IN" smtClean="0"/>
              <a:t>18/04/2020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AC130B-9D9B-47BF-8146-7CA9DEFBF38A}" type="slidenum">
              <a:rPr lang="en-IN" smtClean="0"/>
              <a:t>‹#›</a:t>
            </a:fld>
            <a:endParaRPr lang="en-IN"/>
          </a:p>
        </p:txBody>
      </p:sp>
    </p:spTree>
    <p:extLst>
      <p:ext uri="{BB962C8B-B14F-4D97-AF65-F5344CB8AC3E}">
        <p14:creationId xmlns:p14="http://schemas.microsoft.com/office/powerpoint/2010/main" val="2156620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155DA53-2D3D-42F7-B3CF-2F1F9888180A}" type="datetimeFigureOut">
              <a:rPr lang="en-IN" smtClean="0"/>
              <a:t>18/04/2020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AC130B-9D9B-47BF-8146-7CA9DEFBF38A}" type="slidenum">
              <a:rPr lang="en-IN" smtClean="0"/>
              <a:t>‹#›</a:t>
            </a:fld>
            <a:endParaRPr lang="en-IN"/>
          </a:p>
        </p:txBody>
      </p:sp>
    </p:spTree>
    <p:extLst>
      <p:ext uri="{BB962C8B-B14F-4D97-AF65-F5344CB8AC3E}">
        <p14:creationId xmlns:p14="http://schemas.microsoft.com/office/powerpoint/2010/main" val="3041275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55DA53-2D3D-42F7-B3CF-2F1F9888180A}" type="datetimeFigureOut">
              <a:rPr lang="en-IN" smtClean="0"/>
              <a:t>18/04/2020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AC130B-9D9B-47BF-8146-7CA9DEFBF38A}" type="slidenum">
              <a:rPr lang="en-IN" smtClean="0"/>
              <a:t>‹#›</a:t>
            </a:fld>
            <a:endParaRPr lang="en-IN"/>
          </a:p>
        </p:txBody>
      </p:sp>
    </p:spTree>
    <p:extLst>
      <p:ext uri="{BB962C8B-B14F-4D97-AF65-F5344CB8AC3E}">
        <p14:creationId xmlns:p14="http://schemas.microsoft.com/office/powerpoint/2010/main" val="553377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155DA53-2D3D-42F7-B3CF-2F1F9888180A}" type="datetimeFigureOut">
              <a:rPr lang="en-IN" smtClean="0"/>
              <a:t>18/04/2020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AC130B-9D9B-47BF-8146-7CA9DEFBF38A}" type="slidenum">
              <a:rPr lang="en-IN" smtClean="0"/>
              <a:t>‹#›</a:t>
            </a:fld>
            <a:endParaRPr lang="en-IN"/>
          </a:p>
        </p:txBody>
      </p:sp>
    </p:spTree>
    <p:extLst>
      <p:ext uri="{BB962C8B-B14F-4D97-AF65-F5344CB8AC3E}">
        <p14:creationId xmlns:p14="http://schemas.microsoft.com/office/powerpoint/2010/main" val="2018525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155DA53-2D3D-42F7-B3CF-2F1F9888180A}" type="datetimeFigureOut">
              <a:rPr lang="en-IN" smtClean="0"/>
              <a:t>18/04/2020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5AC130B-9D9B-47BF-8146-7CA9DEFBF38A}" type="slidenum">
              <a:rPr lang="en-IN" smtClean="0"/>
              <a:t>‹#›</a:t>
            </a:fld>
            <a:endParaRPr lang="en-IN"/>
          </a:p>
        </p:txBody>
      </p:sp>
    </p:spTree>
    <p:extLst>
      <p:ext uri="{BB962C8B-B14F-4D97-AF65-F5344CB8AC3E}">
        <p14:creationId xmlns:p14="http://schemas.microsoft.com/office/powerpoint/2010/main" val="1577479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155DA53-2D3D-42F7-B3CF-2F1F9888180A}" type="datetimeFigureOut">
              <a:rPr lang="en-IN" smtClean="0"/>
              <a:t>18/04/2020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5AC130B-9D9B-47BF-8146-7CA9DEFBF38A}" type="slidenum">
              <a:rPr lang="en-IN" smtClean="0"/>
              <a:t>‹#›</a:t>
            </a:fld>
            <a:endParaRPr lang="en-IN"/>
          </a:p>
        </p:txBody>
      </p:sp>
    </p:spTree>
    <p:extLst>
      <p:ext uri="{BB962C8B-B14F-4D97-AF65-F5344CB8AC3E}">
        <p14:creationId xmlns:p14="http://schemas.microsoft.com/office/powerpoint/2010/main" val="294077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5DA53-2D3D-42F7-B3CF-2F1F9888180A}" type="datetimeFigureOut">
              <a:rPr lang="en-IN" smtClean="0"/>
              <a:t>18/04/2020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5AC130B-9D9B-47BF-8146-7CA9DEFBF38A}" type="slidenum">
              <a:rPr lang="en-IN" smtClean="0"/>
              <a:t>‹#›</a:t>
            </a:fld>
            <a:endParaRPr lang="en-IN"/>
          </a:p>
        </p:txBody>
      </p:sp>
    </p:spTree>
    <p:extLst>
      <p:ext uri="{BB962C8B-B14F-4D97-AF65-F5344CB8AC3E}">
        <p14:creationId xmlns:p14="http://schemas.microsoft.com/office/powerpoint/2010/main" val="332587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5DA53-2D3D-42F7-B3CF-2F1F9888180A}" type="datetimeFigureOut">
              <a:rPr lang="en-IN" smtClean="0"/>
              <a:t>18/04/2020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AC130B-9D9B-47BF-8146-7CA9DEFBF38A}" type="slidenum">
              <a:rPr lang="en-IN" smtClean="0"/>
              <a:t>‹#›</a:t>
            </a:fld>
            <a:endParaRPr lang="en-IN"/>
          </a:p>
        </p:txBody>
      </p:sp>
    </p:spTree>
    <p:extLst>
      <p:ext uri="{BB962C8B-B14F-4D97-AF65-F5344CB8AC3E}">
        <p14:creationId xmlns:p14="http://schemas.microsoft.com/office/powerpoint/2010/main" val="401184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5DA53-2D3D-42F7-B3CF-2F1F9888180A}" type="datetimeFigureOut">
              <a:rPr lang="en-IN" smtClean="0"/>
              <a:t>18/04/2020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AC130B-9D9B-47BF-8146-7CA9DEFBF38A}" type="slidenum">
              <a:rPr lang="en-IN" smtClean="0"/>
              <a:t>‹#›</a:t>
            </a:fld>
            <a:endParaRPr lang="en-IN"/>
          </a:p>
        </p:txBody>
      </p:sp>
    </p:spTree>
    <p:extLst>
      <p:ext uri="{BB962C8B-B14F-4D97-AF65-F5344CB8AC3E}">
        <p14:creationId xmlns:p14="http://schemas.microsoft.com/office/powerpoint/2010/main" val="2473673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5DA53-2D3D-42F7-B3CF-2F1F9888180A}" type="datetimeFigureOut">
              <a:rPr lang="en-IN" smtClean="0"/>
              <a:t>18/04/2020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AC130B-9D9B-47BF-8146-7CA9DEFBF38A}" type="slidenum">
              <a:rPr lang="en-IN" smtClean="0"/>
              <a:t>‹#›</a:t>
            </a:fld>
            <a:endParaRPr lang="en-IN"/>
          </a:p>
        </p:txBody>
      </p:sp>
    </p:spTree>
    <p:extLst>
      <p:ext uri="{BB962C8B-B14F-4D97-AF65-F5344CB8AC3E}">
        <p14:creationId xmlns:p14="http://schemas.microsoft.com/office/powerpoint/2010/main" val="156665336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deepread.blogspot.in/"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Management Information</a:t>
            </a:r>
            <a:br>
              <a:rPr lang="en-US" dirty="0" smtClean="0"/>
            </a:br>
            <a:r>
              <a:rPr lang="en-US" dirty="0" smtClean="0"/>
              <a:t>System</a:t>
            </a:r>
            <a:br>
              <a:rPr lang="en-US" dirty="0" smtClean="0"/>
            </a:br>
            <a:r>
              <a:rPr lang="en-US" dirty="0" smtClean="0"/>
              <a:t>M.B.A </a:t>
            </a:r>
            <a:endParaRPr lang="en-IN" dirty="0"/>
          </a:p>
        </p:txBody>
      </p:sp>
      <p:sp>
        <p:nvSpPr>
          <p:cNvPr id="3" name="Subtitle 2"/>
          <p:cNvSpPr>
            <a:spLocks noGrp="1"/>
          </p:cNvSpPr>
          <p:nvPr>
            <p:ph type="subTitle" idx="1"/>
          </p:nvPr>
        </p:nvSpPr>
        <p:spPr>
          <a:xfrm>
            <a:off x="1371600" y="3886200"/>
            <a:ext cx="6400800" cy="1991072"/>
          </a:xfrm>
        </p:spPr>
        <p:txBody>
          <a:bodyPr>
            <a:normAutofit fontScale="85000" lnSpcReduction="10000"/>
          </a:bodyPr>
          <a:lstStyle/>
          <a:p>
            <a:r>
              <a:rPr lang="en-US" b="1" dirty="0" smtClean="0"/>
              <a:t>By</a:t>
            </a:r>
          </a:p>
          <a:p>
            <a:r>
              <a:rPr lang="en-US" b="1" dirty="0" err="1" smtClean="0"/>
              <a:t>Dr.Nayantara</a:t>
            </a:r>
            <a:r>
              <a:rPr lang="en-US" b="1" dirty="0" smtClean="0"/>
              <a:t> </a:t>
            </a:r>
            <a:r>
              <a:rPr lang="en-US" b="1" dirty="0" err="1" smtClean="0"/>
              <a:t>Damor</a:t>
            </a:r>
            <a:endParaRPr lang="en-US" b="1" dirty="0" smtClean="0"/>
          </a:p>
          <a:p>
            <a:r>
              <a:rPr lang="en-US" b="1" dirty="0" smtClean="0"/>
              <a:t>Lecturer ,</a:t>
            </a:r>
            <a:r>
              <a:rPr lang="en-US" b="1" dirty="0" err="1" smtClean="0"/>
              <a:t>Pt.Jawaharlal</a:t>
            </a:r>
            <a:r>
              <a:rPr lang="en-US" b="1" dirty="0" smtClean="0"/>
              <a:t> Nehru Institute of  Business Management ,</a:t>
            </a:r>
            <a:r>
              <a:rPr lang="en-US" b="1" dirty="0" err="1" smtClean="0"/>
              <a:t>vikram</a:t>
            </a:r>
            <a:r>
              <a:rPr lang="en-US" b="1" dirty="0" smtClean="0"/>
              <a:t>  Ujjain(M.P)</a:t>
            </a:r>
          </a:p>
          <a:p>
            <a:endParaRPr lang="en-IN" b="1" dirty="0"/>
          </a:p>
        </p:txBody>
      </p:sp>
    </p:spTree>
    <p:extLst>
      <p:ext uri="{BB962C8B-B14F-4D97-AF65-F5344CB8AC3E}">
        <p14:creationId xmlns:p14="http://schemas.microsoft.com/office/powerpoint/2010/main" val="2704634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692696"/>
            <a:ext cx="8208912" cy="5616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1490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908720"/>
            <a:ext cx="7488831" cy="4752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1951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669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895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889844"/>
            <a:ext cx="8136904" cy="8125301"/>
          </a:xfrm>
          <a:prstGeom prst="rect">
            <a:avLst/>
          </a:prstGeom>
        </p:spPr>
        <p:txBody>
          <a:bodyPr wrap="square">
            <a:spAutoFit/>
          </a:bodyPr>
          <a:lstStyle/>
          <a:p>
            <a:r>
              <a:rPr lang="en-IN" b="1" dirty="0"/>
              <a:t> </a:t>
            </a:r>
            <a:r>
              <a:rPr lang="en-IN" b="1" u="sng" dirty="0">
                <a:hlinkClick r:id="rId3"/>
              </a:rPr>
              <a:t>Management Information System</a:t>
            </a:r>
            <a:endParaRPr lang="en-IN" dirty="0"/>
          </a:p>
          <a:p>
            <a:r>
              <a:rPr lang="en-IN" b="1" dirty="0"/>
              <a:t> </a:t>
            </a:r>
            <a:endParaRPr lang="en-IN" dirty="0"/>
          </a:p>
          <a:p>
            <a:r>
              <a:rPr lang="en-IN" u="sng" dirty="0"/>
              <a:t>CONCEPT</a:t>
            </a:r>
            <a:r>
              <a:rPr lang="en-IN" dirty="0"/>
              <a:t> </a:t>
            </a:r>
          </a:p>
          <a:p>
            <a:r>
              <a:rPr lang="en-IN" dirty="0"/>
              <a:t>The MIS is an idea which is associated with man, machine, marketing and methods for collecting information’s from the internal and external source and processing this information for the purpose of facilitating the process of decision-making of the business. </a:t>
            </a:r>
          </a:p>
          <a:p>
            <a:r>
              <a:rPr lang="en-IN" dirty="0"/>
              <a:t>MIS is not new, only the computerization is new , before computers MIS techniques existed to supply managers with the information that would permit them to plan and control business operations. The computer has added on more dimensions such as speed, accuracy and increased volume of data that permit the consideration of more alternatives in decision-making process. The scope and purpose of MIS is better understood if each part of them is defined individually, thus </a:t>
            </a:r>
          </a:p>
          <a:p>
            <a:r>
              <a:rPr lang="en-IN" dirty="0"/>
              <a:t>1. </a:t>
            </a:r>
            <a:r>
              <a:rPr lang="en-IN" u="sng" dirty="0"/>
              <a:t>MANAGEMENT</a:t>
            </a:r>
            <a:r>
              <a:rPr lang="en-IN" dirty="0"/>
              <a:t>: </a:t>
            </a:r>
          </a:p>
          <a:p>
            <a:r>
              <a:rPr lang="en-IN" dirty="0"/>
              <a:t>Management has been define in process or activities that describe what managers do in the operation for their organization plan, organize, initiate and control operations. They plan by setting strategies and goals and selecting the best course of action to achieve the goals. They organize the necessary tasks for the operational plan, set these tasks up into homogenous groups and assign authority delegation; they control the performance standards and avoiding deviation from standard. </a:t>
            </a:r>
          </a:p>
          <a:p>
            <a:endParaRPr lang="en-IN"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IN" dirty="0"/>
          </a:p>
        </p:txBody>
      </p:sp>
    </p:spTree>
    <p:extLst>
      <p:ext uri="{BB962C8B-B14F-4D97-AF65-F5344CB8AC3E}">
        <p14:creationId xmlns:p14="http://schemas.microsoft.com/office/powerpoint/2010/main" val="1062727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476672"/>
            <a:ext cx="6753870" cy="5805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6438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32936"/>
            <a:ext cx="7347136" cy="632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4936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549" y="548680"/>
            <a:ext cx="8415938"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3576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806" y="-34750"/>
            <a:ext cx="8388641" cy="6704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1121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908720"/>
            <a:ext cx="7416824"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92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8066" y="468313"/>
            <a:ext cx="7920880" cy="593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2447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0"/>
            <a:ext cx="8086481" cy="6597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617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TotalTime>
  <Words>22</Words>
  <Application>Microsoft Office PowerPoint</Application>
  <PresentationFormat>On-screen Show (4:3)</PresentationFormat>
  <Paragraphs>19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Management Information System M.B.A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Information System</dc:title>
  <dc:creator>Raj</dc:creator>
  <cp:lastModifiedBy>Raj</cp:lastModifiedBy>
  <cp:revision>8</cp:revision>
  <dcterms:created xsi:type="dcterms:W3CDTF">2020-04-17T15:56:11Z</dcterms:created>
  <dcterms:modified xsi:type="dcterms:W3CDTF">2020-04-18T04:09:24Z</dcterms:modified>
</cp:coreProperties>
</file>