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57" r:id="rId4"/>
    <p:sldId id="280" r:id="rId5"/>
    <p:sldId id="281" r:id="rId6"/>
    <p:sldId id="279" r:id="rId7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007" autoAdjust="0"/>
  </p:normalViewPr>
  <p:slideViewPr>
    <p:cSldViewPr>
      <p:cViewPr varScale="1">
        <p:scale>
          <a:sx n="51" d="100"/>
          <a:sy n="51" d="100"/>
        </p:scale>
        <p:origin x="-2292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18/04/2020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212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18/04/2020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885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18/04/2020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45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18/04/2020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42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18/04/2020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07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18/04/2020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21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18/04/2020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23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18/04/2020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26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18/04/2020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272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18/04/2020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079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18/04/2020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85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B54F5-E795-4988-88F3-9156853A39DE}" type="datetimeFigureOut">
              <a:rPr lang="en-IN" smtClean="0"/>
              <a:t>18/04/2020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33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215495" y="6532905"/>
            <a:ext cx="444365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Dr.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Alka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Vyas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Professor &amp; Head</a:t>
            </a:r>
          </a:p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S. S. in Microbiology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VU, Ujjain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291" y="755576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M.Sc. 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 Semester Microbiology (CBCS)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2291" y="2277581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MOLECULAR </a:t>
            </a:r>
            <a:r>
              <a:rPr lang="en-US" sz="4000" b="1" dirty="0" smtClean="0">
                <a:solidFill>
                  <a:srgbClr val="0070C0"/>
                </a:solidFill>
              </a:rPr>
              <a:t>BIOLOGY</a:t>
            </a:r>
            <a:endParaRPr lang="en-IN" sz="40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6534" y="3563888"/>
            <a:ext cx="51292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Differential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RNA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Processing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6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020\Alkagoogle class\Lecture 03\3.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02"/>
          <a:stretch/>
        </p:blipFill>
        <p:spPr bwMode="auto">
          <a:xfrm>
            <a:off x="19473" y="0"/>
            <a:ext cx="6838527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2020\Alkagoogle class\Lecture 03\3.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94"/>
          <a:stretch/>
        </p:blipFill>
        <p:spPr bwMode="auto">
          <a:xfrm>
            <a:off x="19473" y="0"/>
            <a:ext cx="6838527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1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2020\Alkagoogle class\Lecture 03\3.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8" r="40856" b="7134"/>
          <a:stretch/>
        </p:blipFill>
        <p:spPr bwMode="auto">
          <a:xfrm rot="5400000">
            <a:off x="-1265058" y="1201472"/>
            <a:ext cx="9380809" cy="686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4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2020\Alkagoogle class\Lecture 03\3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4" t="8297" r="42113"/>
          <a:stretch/>
        </p:blipFill>
        <p:spPr bwMode="auto">
          <a:xfrm rot="5400000">
            <a:off x="-1339148" y="1127381"/>
            <a:ext cx="9505056" cy="68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6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4316" y="5076056"/>
            <a:ext cx="33293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Wish You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All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BEst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852" y="683568"/>
            <a:ext cx="48923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Stay At Home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Secure Your Life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4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41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Vyas Sir</dc:creator>
  <cp:lastModifiedBy>Vyas Sir</cp:lastModifiedBy>
  <cp:revision>23</cp:revision>
  <dcterms:created xsi:type="dcterms:W3CDTF">2020-04-13T09:32:07Z</dcterms:created>
  <dcterms:modified xsi:type="dcterms:W3CDTF">2020-04-18T07:51:31Z</dcterms:modified>
</cp:coreProperties>
</file>