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87" r:id="rId4"/>
    <p:sldId id="257" r:id="rId5"/>
    <p:sldId id="279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21/04/2020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2291" y="227758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BIOLGY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823" y="3851920"/>
            <a:ext cx="2955489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Cell Cycle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0\Alkagoogle class\7.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t="5000" r="28263" b="3872"/>
          <a:stretch/>
        </p:blipFill>
        <p:spPr bwMode="auto">
          <a:xfrm rot="5400000">
            <a:off x="-1137929" y="1148071"/>
            <a:ext cx="9133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20\Alkagoogle class\7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t="4734" r="34423" b="7344"/>
          <a:stretch/>
        </p:blipFill>
        <p:spPr bwMode="auto">
          <a:xfrm rot="5400000">
            <a:off x="-1155635" y="1152903"/>
            <a:ext cx="9144000" cy="68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20\Alkagoogle class\7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r="41881"/>
          <a:stretch/>
        </p:blipFill>
        <p:spPr bwMode="auto">
          <a:xfrm rot="5400000">
            <a:off x="-1228570" y="1228570"/>
            <a:ext cx="931514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41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31</cp:revision>
  <dcterms:created xsi:type="dcterms:W3CDTF">2020-04-13T09:32:07Z</dcterms:created>
  <dcterms:modified xsi:type="dcterms:W3CDTF">2020-04-21T10:47:32Z</dcterms:modified>
</cp:coreProperties>
</file>