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EC49-9F24-4920-8456-7CAC2DE9CD64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7D0E-40CB-4CF2-83EF-20E67B75287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470025"/>
          </a:xfrm>
        </p:spPr>
        <p:txBody>
          <a:bodyPr/>
          <a:lstStyle/>
          <a:p>
            <a:r>
              <a:rPr lang="en-US" dirty="0" smtClean="0"/>
              <a:t>SEEVEN SEGMENT DISPLAY USING VHDL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van segments display using vhd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196" y="428604"/>
            <a:ext cx="7363607" cy="569755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699" y="500042"/>
            <a:ext cx="8170602" cy="562612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SEEVEN SEGMENT DISPLAY USING VHDL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SEEVEN SEGMENT DISPLAY USING VHDL</dc:title>
  <dc:creator>yogesh</dc:creator>
  <cp:lastModifiedBy>yogesh</cp:lastModifiedBy>
  <cp:revision>1</cp:revision>
  <dcterms:created xsi:type="dcterms:W3CDTF">2020-07-20T16:39:19Z</dcterms:created>
  <dcterms:modified xsi:type="dcterms:W3CDTF">2020-07-20T16:42:32Z</dcterms:modified>
</cp:coreProperties>
</file>