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B719-BC14-404A-9358-8ABD0074C236}" type="datetimeFigureOut">
              <a:rPr lang="en-US" smtClean="0"/>
              <a:t>7/8/2020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FF6-FD07-46F6-8762-3AA678150C7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B719-BC14-404A-9358-8ABD0074C236}" type="datetimeFigureOut">
              <a:rPr lang="en-US" smtClean="0"/>
              <a:t>7/8/2020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FF6-FD07-46F6-8762-3AA678150C7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B719-BC14-404A-9358-8ABD0074C236}" type="datetimeFigureOut">
              <a:rPr lang="en-US" smtClean="0"/>
              <a:t>7/8/2020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FF6-FD07-46F6-8762-3AA678150C7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B719-BC14-404A-9358-8ABD0074C236}" type="datetimeFigureOut">
              <a:rPr lang="en-US" smtClean="0"/>
              <a:t>7/8/2020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FF6-FD07-46F6-8762-3AA678150C7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B719-BC14-404A-9358-8ABD0074C236}" type="datetimeFigureOut">
              <a:rPr lang="en-US" smtClean="0"/>
              <a:t>7/8/2020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FF6-FD07-46F6-8762-3AA678150C7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B719-BC14-404A-9358-8ABD0074C236}" type="datetimeFigureOut">
              <a:rPr lang="en-US" smtClean="0"/>
              <a:t>7/8/2020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FF6-FD07-46F6-8762-3AA678150C7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B719-BC14-404A-9358-8ABD0074C236}" type="datetimeFigureOut">
              <a:rPr lang="en-US" smtClean="0"/>
              <a:t>7/8/2020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FF6-FD07-46F6-8762-3AA678150C7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B719-BC14-404A-9358-8ABD0074C236}" type="datetimeFigureOut">
              <a:rPr lang="en-US" smtClean="0"/>
              <a:t>7/8/2020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FF6-FD07-46F6-8762-3AA678150C7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B719-BC14-404A-9358-8ABD0074C236}" type="datetimeFigureOut">
              <a:rPr lang="en-US" smtClean="0"/>
              <a:t>7/8/2020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FF6-FD07-46F6-8762-3AA678150C7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B719-BC14-404A-9358-8ABD0074C236}" type="datetimeFigureOut">
              <a:rPr lang="en-US" smtClean="0"/>
              <a:t>7/8/2020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FF6-FD07-46F6-8762-3AA678150C7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B719-BC14-404A-9358-8ABD0074C236}" type="datetimeFigureOut">
              <a:rPr lang="en-US" smtClean="0"/>
              <a:t>7/8/2020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FF6-FD07-46F6-8762-3AA678150C7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B719-BC14-404A-9358-8ABD0074C236}" type="datetimeFigureOut">
              <a:rPr lang="en-US" smtClean="0"/>
              <a:t>7/8/2020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8DFF6-FD07-46F6-8762-3AA678150C77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VHDL Programming for Sequential Circuits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VHDL Code for an SR Latch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library </a:t>
            </a:r>
            <a:r>
              <a:rPr lang="en-IN" dirty="0" err="1"/>
              <a:t>ieee</a:t>
            </a:r>
            <a:r>
              <a:rPr lang="en-IN" dirty="0" smtClean="0"/>
              <a:t>;</a:t>
            </a:r>
          </a:p>
          <a:p>
            <a:r>
              <a:rPr lang="en-IN" dirty="0" smtClean="0"/>
              <a:t> </a:t>
            </a:r>
            <a:r>
              <a:rPr lang="en-IN" dirty="0"/>
              <a:t>use ieee.std_logic_1164.all</a:t>
            </a:r>
            <a:r>
              <a:rPr lang="en-IN" dirty="0" smtClean="0"/>
              <a:t>;</a:t>
            </a:r>
          </a:p>
          <a:p>
            <a:r>
              <a:rPr lang="en-IN" dirty="0" smtClean="0"/>
              <a:t> </a:t>
            </a:r>
            <a:r>
              <a:rPr lang="en-IN" dirty="0"/>
              <a:t>entity </a:t>
            </a:r>
            <a:r>
              <a:rPr lang="en-IN" dirty="0" err="1"/>
              <a:t>srl</a:t>
            </a:r>
            <a:r>
              <a:rPr lang="en-IN" dirty="0"/>
              <a:t> is port(</a:t>
            </a:r>
            <a:r>
              <a:rPr lang="en-IN" dirty="0" err="1"/>
              <a:t>r,s:in</a:t>
            </a:r>
            <a:r>
              <a:rPr lang="en-IN" dirty="0"/>
              <a:t> bit; </a:t>
            </a:r>
            <a:r>
              <a:rPr lang="en-IN" dirty="0" err="1"/>
              <a:t>q,qbar:buffer</a:t>
            </a:r>
            <a:r>
              <a:rPr lang="en-IN" dirty="0"/>
              <a:t> bit</a:t>
            </a:r>
            <a:r>
              <a:rPr lang="en-IN" dirty="0" smtClean="0"/>
              <a:t>);</a:t>
            </a:r>
          </a:p>
          <a:p>
            <a:r>
              <a:rPr lang="en-IN" dirty="0" smtClean="0"/>
              <a:t> </a:t>
            </a:r>
            <a:r>
              <a:rPr lang="en-IN" dirty="0"/>
              <a:t>end </a:t>
            </a:r>
            <a:r>
              <a:rPr lang="en-IN" dirty="0" err="1"/>
              <a:t>srl</a:t>
            </a:r>
            <a:r>
              <a:rPr lang="en-IN" dirty="0"/>
              <a:t>; </a:t>
            </a:r>
            <a:endParaRPr lang="en-IN" dirty="0" smtClean="0"/>
          </a:p>
          <a:p>
            <a:r>
              <a:rPr lang="en-IN" dirty="0" smtClean="0"/>
              <a:t>architecture </a:t>
            </a:r>
            <a:r>
              <a:rPr lang="en-IN" dirty="0" err="1" smtClean="0"/>
              <a:t>yogesh</a:t>
            </a:r>
            <a:r>
              <a:rPr lang="en-IN" dirty="0" smtClean="0"/>
              <a:t> </a:t>
            </a:r>
            <a:r>
              <a:rPr lang="en-IN" dirty="0"/>
              <a:t>of </a:t>
            </a:r>
            <a:r>
              <a:rPr lang="en-IN" dirty="0" err="1"/>
              <a:t>srl</a:t>
            </a:r>
            <a:r>
              <a:rPr lang="en-IN" dirty="0"/>
              <a:t> is </a:t>
            </a:r>
            <a:endParaRPr lang="en-IN" dirty="0" smtClean="0"/>
          </a:p>
          <a:p>
            <a:r>
              <a:rPr lang="en-IN" dirty="0" smtClean="0"/>
              <a:t>signal </a:t>
            </a:r>
            <a:r>
              <a:rPr lang="en-IN" dirty="0"/>
              <a:t>s1,r1:bit; </a:t>
            </a:r>
            <a:endParaRPr lang="en-IN" dirty="0" smtClean="0"/>
          </a:p>
          <a:p>
            <a:r>
              <a:rPr lang="en-IN" dirty="0" smtClean="0"/>
              <a:t>begin </a:t>
            </a:r>
            <a:r>
              <a:rPr lang="en-IN" dirty="0"/>
              <a:t>q&lt;= s </a:t>
            </a:r>
            <a:r>
              <a:rPr lang="en-IN" dirty="0" err="1"/>
              <a:t>nand</a:t>
            </a:r>
            <a:r>
              <a:rPr lang="en-IN" dirty="0"/>
              <a:t> </a:t>
            </a:r>
            <a:r>
              <a:rPr lang="en-IN" dirty="0" err="1"/>
              <a:t>qbar</a:t>
            </a:r>
            <a:r>
              <a:rPr lang="en-IN" dirty="0"/>
              <a:t>; </a:t>
            </a:r>
            <a:endParaRPr lang="en-IN" dirty="0" smtClean="0"/>
          </a:p>
          <a:p>
            <a:r>
              <a:rPr lang="en-IN" dirty="0" err="1" smtClean="0"/>
              <a:t>qbar</a:t>
            </a:r>
            <a:r>
              <a:rPr lang="en-IN" dirty="0"/>
              <a:t>&lt;= r </a:t>
            </a:r>
            <a:r>
              <a:rPr lang="en-IN" dirty="0" err="1"/>
              <a:t>nand</a:t>
            </a:r>
            <a:r>
              <a:rPr lang="en-IN" dirty="0"/>
              <a:t> q; </a:t>
            </a:r>
            <a:endParaRPr lang="en-IN" dirty="0" smtClean="0"/>
          </a:p>
          <a:p>
            <a:r>
              <a:rPr lang="en-IN" dirty="0" smtClean="0"/>
              <a:t>end </a:t>
            </a:r>
            <a:r>
              <a:rPr lang="en-IN" dirty="0" err="1" smtClean="0"/>
              <a:t>yogesh</a:t>
            </a:r>
            <a:r>
              <a:rPr lang="en-IN" dirty="0" smtClean="0"/>
              <a:t>;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VHDL Code for a D Latch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library </a:t>
            </a:r>
            <a:r>
              <a:rPr lang="en-IN" dirty="0" err="1"/>
              <a:t>ieee</a:t>
            </a:r>
            <a:r>
              <a:rPr lang="en-IN" dirty="0" smtClean="0"/>
              <a:t>;</a:t>
            </a:r>
          </a:p>
          <a:p>
            <a:r>
              <a:rPr lang="en-IN" dirty="0" smtClean="0"/>
              <a:t> </a:t>
            </a:r>
            <a:r>
              <a:rPr lang="en-IN" dirty="0"/>
              <a:t>use ieee.std_logic_1164.all; </a:t>
            </a:r>
            <a:endParaRPr lang="en-IN" dirty="0" smtClean="0"/>
          </a:p>
          <a:p>
            <a:r>
              <a:rPr lang="en-IN" dirty="0" smtClean="0"/>
              <a:t>entity </a:t>
            </a:r>
            <a:r>
              <a:rPr lang="en-IN" dirty="0"/>
              <a:t>Dl is port(d:in bit; </a:t>
            </a:r>
            <a:r>
              <a:rPr lang="en-IN" dirty="0" err="1"/>
              <a:t>q,qbar:buffer</a:t>
            </a:r>
            <a:r>
              <a:rPr lang="en-IN" dirty="0"/>
              <a:t> bit); end Dl; </a:t>
            </a:r>
            <a:endParaRPr lang="en-IN" dirty="0" smtClean="0"/>
          </a:p>
          <a:p>
            <a:r>
              <a:rPr lang="en-IN" dirty="0" smtClean="0"/>
              <a:t>architecture </a:t>
            </a:r>
            <a:r>
              <a:rPr lang="en-IN" dirty="0" err="1" smtClean="0"/>
              <a:t>yogesh</a:t>
            </a:r>
            <a:r>
              <a:rPr lang="en-IN" dirty="0" smtClean="0"/>
              <a:t> </a:t>
            </a:r>
            <a:r>
              <a:rPr lang="en-IN" dirty="0"/>
              <a:t>of Dl is signal s1,r1:bit; </a:t>
            </a:r>
            <a:endParaRPr lang="en-IN" dirty="0" smtClean="0"/>
          </a:p>
          <a:p>
            <a:r>
              <a:rPr lang="en-IN" dirty="0" smtClean="0"/>
              <a:t>begin </a:t>
            </a:r>
            <a:r>
              <a:rPr lang="en-IN" dirty="0"/>
              <a:t>q&lt;= d </a:t>
            </a:r>
            <a:r>
              <a:rPr lang="en-IN" dirty="0" err="1"/>
              <a:t>nand</a:t>
            </a:r>
            <a:r>
              <a:rPr lang="en-IN" dirty="0"/>
              <a:t> </a:t>
            </a:r>
            <a:r>
              <a:rPr lang="en-IN" dirty="0" err="1"/>
              <a:t>qbar</a:t>
            </a:r>
            <a:r>
              <a:rPr lang="en-IN" dirty="0" smtClean="0"/>
              <a:t>;</a:t>
            </a:r>
          </a:p>
          <a:p>
            <a:r>
              <a:rPr lang="en-IN" dirty="0" smtClean="0"/>
              <a:t> </a:t>
            </a:r>
            <a:r>
              <a:rPr lang="en-IN" dirty="0" err="1"/>
              <a:t>qbar</a:t>
            </a:r>
            <a:r>
              <a:rPr lang="en-IN" dirty="0"/>
              <a:t>&lt;= d </a:t>
            </a:r>
            <a:r>
              <a:rPr lang="en-IN" dirty="0" err="1"/>
              <a:t>nand</a:t>
            </a:r>
            <a:r>
              <a:rPr lang="en-IN" dirty="0"/>
              <a:t> q;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end </a:t>
            </a:r>
            <a:r>
              <a:rPr lang="en-IN" dirty="0" err="1" smtClean="0"/>
              <a:t>yogesh</a:t>
            </a:r>
            <a:r>
              <a:rPr lang="en-IN" dirty="0" smtClean="0"/>
              <a:t>;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VHDL Code for an SR Flip Flop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/>
              <a:t>library </a:t>
            </a:r>
            <a:r>
              <a:rPr lang="en-IN" dirty="0" err="1"/>
              <a:t>ieee</a:t>
            </a:r>
            <a:r>
              <a:rPr lang="en-IN" dirty="0"/>
              <a:t>; use ieee.std_logic_1164.all; </a:t>
            </a:r>
            <a:endParaRPr lang="en-IN" dirty="0" smtClean="0"/>
          </a:p>
          <a:p>
            <a:r>
              <a:rPr lang="en-IN" dirty="0" smtClean="0"/>
              <a:t>entity </a:t>
            </a:r>
            <a:r>
              <a:rPr lang="en-IN" dirty="0" err="1"/>
              <a:t>srflip</a:t>
            </a:r>
            <a:r>
              <a:rPr lang="en-IN" dirty="0"/>
              <a:t> is port(</a:t>
            </a:r>
            <a:r>
              <a:rPr lang="en-IN" dirty="0" err="1"/>
              <a:t>r,s,clk:in</a:t>
            </a:r>
            <a:r>
              <a:rPr lang="en-IN" dirty="0"/>
              <a:t> bit; </a:t>
            </a:r>
            <a:r>
              <a:rPr lang="en-IN" dirty="0" err="1"/>
              <a:t>q,qbar:buffer</a:t>
            </a:r>
            <a:r>
              <a:rPr lang="en-IN" dirty="0"/>
              <a:t> bit); </a:t>
            </a:r>
            <a:endParaRPr lang="en-IN" dirty="0" smtClean="0"/>
          </a:p>
          <a:p>
            <a:r>
              <a:rPr lang="en-IN" dirty="0" smtClean="0"/>
              <a:t>end </a:t>
            </a:r>
            <a:r>
              <a:rPr lang="en-IN" dirty="0" err="1"/>
              <a:t>srflip</a:t>
            </a:r>
            <a:r>
              <a:rPr lang="en-IN" dirty="0" smtClean="0"/>
              <a:t>;</a:t>
            </a:r>
          </a:p>
          <a:p>
            <a:r>
              <a:rPr lang="en-IN" dirty="0" smtClean="0"/>
              <a:t> </a:t>
            </a:r>
            <a:r>
              <a:rPr lang="en-IN" dirty="0"/>
              <a:t>architecture </a:t>
            </a:r>
            <a:r>
              <a:rPr lang="en-IN" dirty="0" err="1" smtClean="0"/>
              <a:t>yogesh</a:t>
            </a:r>
            <a:r>
              <a:rPr lang="en-IN" dirty="0" smtClean="0"/>
              <a:t> </a:t>
            </a:r>
            <a:r>
              <a:rPr lang="en-IN" dirty="0"/>
              <a:t>of </a:t>
            </a:r>
            <a:r>
              <a:rPr lang="en-IN" dirty="0" err="1"/>
              <a:t>srflip</a:t>
            </a:r>
            <a:r>
              <a:rPr lang="en-IN" dirty="0"/>
              <a:t> is signal s1,r1:bit; </a:t>
            </a:r>
            <a:endParaRPr lang="en-IN" dirty="0" smtClean="0"/>
          </a:p>
          <a:p>
            <a:r>
              <a:rPr lang="en-IN" dirty="0" smtClean="0"/>
              <a:t>begin </a:t>
            </a:r>
            <a:r>
              <a:rPr lang="en-IN" dirty="0"/>
              <a:t>s1&lt;=s </a:t>
            </a:r>
            <a:r>
              <a:rPr lang="en-IN" dirty="0" err="1"/>
              <a:t>nand</a:t>
            </a:r>
            <a:r>
              <a:rPr lang="en-IN" dirty="0"/>
              <a:t> </a:t>
            </a:r>
            <a:r>
              <a:rPr lang="en-IN" dirty="0" err="1"/>
              <a:t>clk</a:t>
            </a:r>
            <a:r>
              <a:rPr lang="en-IN" dirty="0" smtClean="0"/>
              <a:t>;</a:t>
            </a:r>
          </a:p>
          <a:p>
            <a:r>
              <a:rPr lang="en-IN" dirty="0" smtClean="0"/>
              <a:t> </a:t>
            </a:r>
            <a:r>
              <a:rPr lang="en-IN" dirty="0"/>
              <a:t>r1&lt;=r </a:t>
            </a:r>
            <a:r>
              <a:rPr lang="en-IN" dirty="0" err="1"/>
              <a:t>nand</a:t>
            </a:r>
            <a:r>
              <a:rPr lang="en-IN" dirty="0"/>
              <a:t> </a:t>
            </a:r>
            <a:r>
              <a:rPr lang="en-IN" dirty="0" err="1"/>
              <a:t>clk</a:t>
            </a:r>
            <a:r>
              <a:rPr lang="en-IN" dirty="0"/>
              <a:t>; q&lt;= s1 </a:t>
            </a:r>
            <a:r>
              <a:rPr lang="en-IN" dirty="0" err="1"/>
              <a:t>nand</a:t>
            </a:r>
            <a:r>
              <a:rPr lang="en-IN" dirty="0"/>
              <a:t> </a:t>
            </a:r>
            <a:r>
              <a:rPr lang="en-IN" dirty="0" err="1"/>
              <a:t>qbar</a:t>
            </a:r>
            <a:r>
              <a:rPr lang="en-IN" dirty="0"/>
              <a:t>; </a:t>
            </a:r>
            <a:endParaRPr lang="en-IN" dirty="0" smtClean="0"/>
          </a:p>
          <a:p>
            <a:r>
              <a:rPr lang="en-IN" dirty="0" err="1" smtClean="0"/>
              <a:t>qbar</a:t>
            </a:r>
            <a:r>
              <a:rPr lang="en-IN" dirty="0"/>
              <a:t>&lt;= r1 </a:t>
            </a:r>
            <a:r>
              <a:rPr lang="en-IN" dirty="0" err="1"/>
              <a:t>nand</a:t>
            </a:r>
            <a:r>
              <a:rPr lang="en-IN" dirty="0"/>
              <a:t> q</a:t>
            </a:r>
            <a:r>
              <a:rPr lang="en-IN" dirty="0" smtClean="0"/>
              <a:t>;</a:t>
            </a:r>
          </a:p>
          <a:p>
            <a:r>
              <a:rPr lang="en-IN" dirty="0" smtClean="0"/>
              <a:t>end </a:t>
            </a:r>
            <a:r>
              <a:rPr lang="en-IN" dirty="0" err="1" smtClean="0"/>
              <a:t>yogesh</a:t>
            </a:r>
            <a:r>
              <a:rPr lang="en-IN" dirty="0" smtClean="0"/>
              <a:t>;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IN" dirty="0"/>
              <a:t>VHDL code for a JK Flip Flop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215081"/>
          </a:xfrm>
        </p:spPr>
        <p:txBody>
          <a:bodyPr>
            <a:noAutofit/>
          </a:bodyPr>
          <a:lstStyle/>
          <a:p>
            <a:r>
              <a:rPr lang="en-IN" sz="1400" dirty="0"/>
              <a:t>library IEEE</a:t>
            </a:r>
            <a:r>
              <a:rPr lang="en-IN" sz="1400" dirty="0" smtClean="0"/>
              <a:t>;</a:t>
            </a:r>
          </a:p>
          <a:p>
            <a:r>
              <a:rPr lang="en-IN" sz="1400" dirty="0" smtClean="0"/>
              <a:t> </a:t>
            </a:r>
            <a:r>
              <a:rPr lang="en-IN" sz="1400" dirty="0"/>
              <a:t>use IEEE.STD_LOGIC_1164.all</a:t>
            </a:r>
            <a:r>
              <a:rPr lang="en-IN" sz="1400" dirty="0" smtClean="0"/>
              <a:t>;</a:t>
            </a:r>
          </a:p>
          <a:p>
            <a:r>
              <a:rPr lang="en-IN" sz="1400" dirty="0" smtClean="0"/>
              <a:t> </a:t>
            </a:r>
            <a:r>
              <a:rPr lang="en-IN" sz="1400" dirty="0"/>
              <a:t>entity </a:t>
            </a:r>
            <a:r>
              <a:rPr lang="en-IN" sz="1400" dirty="0" err="1"/>
              <a:t>jk</a:t>
            </a:r>
            <a:r>
              <a:rPr lang="en-IN" sz="1400" dirty="0"/>
              <a:t> is port( j : in STD_LOGIC; k : in STD_LOGIC; </a:t>
            </a:r>
            <a:endParaRPr lang="en-IN" sz="1400" dirty="0" smtClean="0"/>
          </a:p>
          <a:p>
            <a:r>
              <a:rPr lang="en-IN" sz="1400" dirty="0" err="1" smtClean="0"/>
              <a:t>clk</a:t>
            </a:r>
            <a:r>
              <a:rPr lang="en-IN" sz="1400" dirty="0" smtClean="0"/>
              <a:t> </a:t>
            </a:r>
            <a:r>
              <a:rPr lang="en-IN" sz="1400" dirty="0"/>
              <a:t>: in STD_LOGIC</a:t>
            </a:r>
            <a:r>
              <a:rPr lang="en-IN" sz="1400" dirty="0" smtClean="0"/>
              <a:t>;</a:t>
            </a:r>
          </a:p>
          <a:p>
            <a:r>
              <a:rPr lang="en-IN" sz="1400" dirty="0" smtClean="0"/>
              <a:t> </a:t>
            </a:r>
            <a:r>
              <a:rPr lang="en-IN" sz="1400" dirty="0"/>
              <a:t>reset : in STD_LOGIC</a:t>
            </a:r>
            <a:r>
              <a:rPr lang="en-IN" sz="1400" dirty="0" smtClean="0"/>
              <a:t>;</a:t>
            </a:r>
          </a:p>
          <a:p>
            <a:r>
              <a:rPr lang="en-IN" sz="1400" dirty="0" smtClean="0"/>
              <a:t> </a:t>
            </a:r>
            <a:r>
              <a:rPr lang="en-IN" sz="1400" dirty="0"/>
              <a:t>q : out STD_LOGIC; </a:t>
            </a:r>
            <a:r>
              <a:rPr lang="en-IN" sz="1400" dirty="0" err="1"/>
              <a:t>qb</a:t>
            </a:r>
            <a:r>
              <a:rPr lang="en-IN" sz="1400" dirty="0"/>
              <a:t> : out STD_LOGIC ); </a:t>
            </a:r>
            <a:endParaRPr lang="en-IN" sz="1400" dirty="0" smtClean="0"/>
          </a:p>
          <a:p>
            <a:r>
              <a:rPr lang="en-IN" sz="1400" dirty="0" smtClean="0"/>
              <a:t>end </a:t>
            </a:r>
            <a:r>
              <a:rPr lang="en-IN" sz="1400" dirty="0" err="1"/>
              <a:t>jk</a:t>
            </a:r>
            <a:r>
              <a:rPr lang="en-IN" sz="1400" dirty="0" smtClean="0"/>
              <a:t>;</a:t>
            </a:r>
          </a:p>
          <a:p>
            <a:r>
              <a:rPr lang="en-IN" sz="1400" dirty="0" smtClean="0"/>
              <a:t> </a:t>
            </a:r>
            <a:r>
              <a:rPr lang="en-IN" sz="1400" dirty="0"/>
              <a:t>architecture </a:t>
            </a:r>
            <a:r>
              <a:rPr lang="en-IN" sz="1400" dirty="0" err="1" smtClean="0"/>
              <a:t>yyyof</a:t>
            </a:r>
            <a:r>
              <a:rPr lang="en-IN" sz="1400" dirty="0" smtClean="0"/>
              <a:t> </a:t>
            </a:r>
            <a:r>
              <a:rPr lang="en-IN" sz="1400" dirty="0" err="1"/>
              <a:t>jk</a:t>
            </a:r>
            <a:r>
              <a:rPr lang="en-IN" sz="1400" dirty="0"/>
              <a:t> is </a:t>
            </a:r>
            <a:endParaRPr lang="en-IN" sz="1400" dirty="0" smtClean="0"/>
          </a:p>
          <a:p>
            <a:r>
              <a:rPr lang="en-IN" sz="1400" dirty="0" smtClean="0"/>
              <a:t>Begin</a:t>
            </a:r>
          </a:p>
          <a:p>
            <a:r>
              <a:rPr lang="en-IN" sz="1400" dirty="0" smtClean="0"/>
              <a:t> </a:t>
            </a:r>
            <a:r>
              <a:rPr lang="en-IN" sz="1400" dirty="0" err="1"/>
              <a:t>jkff</a:t>
            </a:r>
            <a:r>
              <a:rPr lang="en-IN" sz="1400" dirty="0"/>
              <a:t> : process (</a:t>
            </a:r>
            <a:r>
              <a:rPr lang="en-IN" sz="1400" dirty="0" err="1"/>
              <a:t>j,k,clk,reset</a:t>
            </a:r>
            <a:r>
              <a:rPr lang="en-IN" sz="1400" dirty="0"/>
              <a:t>) is </a:t>
            </a:r>
            <a:endParaRPr lang="en-IN" sz="1400" dirty="0" smtClean="0"/>
          </a:p>
          <a:p>
            <a:r>
              <a:rPr lang="en-IN" sz="1400" dirty="0" smtClean="0"/>
              <a:t>variable </a:t>
            </a:r>
            <a:r>
              <a:rPr lang="en-IN" sz="1400" dirty="0"/>
              <a:t>m : </a:t>
            </a:r>
            <a:r>
              <a:rPr lang="en-IN" sz="1400" dirty="0" err="1"/>
              <a:t>std_logic</a:t>
            </a:r>
            <a:r>
              <a:rPr lang="en-IN" sz="1400" dirty="0"/>
              <a:t> := '0</a:t>
            </a:r>
            <a:r>
              <a:rPr lang="en-IN" sz="1400" dirty="0" smtClean="0"/>
              <a:t>';</a:t>
            </a:r>
          </a:p>
          <a:p>
            <a:r>
              <a:rPr lang="en-IN" sz="1400" dirty="0" smtClean="0"/>
              <a:t> begin</a:t>
            </a:r>
          </a:p>
          <a:p>
            <a:r>
              <a:rPr lang="en-IN" sz="1400" dirty="0" smtClean="0"/>
              <a:t> </a:t>
            </a:r>
            <a:r>
              <a:rPr lang="en-IN" sz="1400" dirty="0"/>
              <a:t>if (reset = '1') </a:t>
            </a:r>
            <a:endParaRPr lang="en-IN" sz="1400" dirty="0" smtClean="0"/>
          </a:p>
          <a:p>
            <a:r>
              <a:rPr lang="en-IN" sz="1400" dirty="0" smtClean="0"/>
              <a:t>Then</a:t>
            </a:r>
          </a:p>
          <a:p>
            <a:r>
              <a:rPr lang="en-IN" sz="1400" dirty="0" smtClean="0"/>
              <a:t>m </a:t>
            </a:r>
            <a:r>
              <a:rPr lang="en-IN" sz="1400" dirty="0"/>
              <a:t>: = '0'; </a:t>
            </a:r>
            <a:endParaRPr lang="en-IN" sz="1400" dirty="0" smtClean="0"/>
          </a:p>
          <a:p>
            <a:r>
              <a:rPr lang="en-IN" sz="1400" dirty="0" err="1" smtClean="0"/>
              <a:t>elsif</a:t>
            </a:r>
            <a:r>
              <a:rPr lang="en-IN" sz="1400" dirty="0" smtClean="0"/>
              <a:t> </a:t>
            </a:r>
            <a:r>
              <a:rPr lang="en-IN" sz="1400" dirty="0"/>
              <a:t>(</a:t>
            </a:r>
            <a:r>
              <a:rPr lang="en-IN" sz="1400" dirty="0" err="1"/>
              <a:t>rising_edge</a:t>
            </a:r>
            <a:r>
              <a:rPr lang="en-IN" sz="1400" dirty="0"/>
              <a:t> (</a:t>
            </a:r>
            <a:r>
              <a:rPr lang="en-IN" sz="1400" dirty="0" err="1"/>
              <a:t>clk</a:t>
            </a:r>
            <a:r>
              <a:rPr lang="en-IN" sz="1400" dirty="0"/>
              <a:t>)) </a:t>
            </a:r>
            <a:r>
              <a:rPr lang="en-IN" sz="1400" dirty="0" smtClean="0"/>
              <a:t>then</a:t>
            </a:r>
          </a:p>
          <a:p>
            <a:r>
              <a:rPr lang="en-IN" sz="1400" dirty="0" smtClean="0"/>
              <a:t> </a:t>
            </a:r>
            <a:r>
              <a:rPr lang="en-IN" sz="1400" dirty="0"/>
              <a:t>if (j/ = k) then </a:t>
            </a:r>
            <a:endParaRPr lang="en-IN" sz="1400" dirty="0" smtClean="0"/>
          </a:p>
          <a:p>
            <a:r>
              <a:rPr lang="en-IN" sz="1400" dirty="0" smtClean="0"/>
              <a:t>m </a:t>
            </a:r>
            <a:r>
              <a:rPr lang="en-IN" sz="1400" dirty="0"/>
              <a:t>: = j</a:t>
            </a:r>
            <a:r>
              <a:rPr lang="en-IN" sz="1400" dirty="0" smtClean="0"/>
              <a:t>;</a:t>
            </a:r>
          </a:p>
          <a:p>
            <a:r>
              <a:rPr lang="en-IN" sz="1400" dirty="0" smtClean="0"/>
              <a:t> </a:t>
            </a:r>
            <a:r>
              <a:rPr lang="en-IN" sz="1400" dirty="0" err="1"/>
              <a:t>elsif</a:t>
            </a:r>
            <a:r>
              <a:rPr lang="en-IN" sz="1400" dirty="0"/>
              <a:t> (j = '1' and k = '1') </a:t>
            </a:r>
            <a:r>
              <a:rPr lang="en-IN" sz="1400" dirty="0" smtClean="0"/>
              <a:t>then</a:t>
            </a:r>
          </a:p>
          <a:p>
            <a:r>
              <a:rPr lang="en-IN" sz="1400" dirty="0" smtClean="0"/>
              <a:t> </a:t>
            </a:r>
            <a:r>
              <a:rPr lang="en-IN" sz="1400" dirty="0"/>
              <a:t>m : = not m; </a:t>
            </a:r>
            <a:endParaRPr lang="en-IN" sz="1400" dirty="0" smtClean="0"/>
          </a:p>
          <a:p>
            <a:r>
              <a:rPr lang="en-IN" sz="1400" dirty="0" smtClean="0"/>
              <a:t>end </a:t>
            </a:r>
            <a:r>
              <a:rPr lang="en-IN" sz="1400" dirty="0"/>
              <a:t>if</a:t>
            </a:r>
            <a:r>
              <a:rPr lang="en-IN" sz="1400" dirty="0" smtClean="0"/>
              <a:t>;</a:t>
            </a:r>
          </a:p>
          <a:p>
            <a:r>
              <a:rPr lang="en-IN" sz="1400" dirty="0" smtClean="0"/>
              <a:t> </a:t>
            </a:r>
            <a:r>
              <a:rPr lang="en-IN" sz="1400" dirty="0"/>
              <a:t>end if; q &lt;= m; </a:t>
            </a:r>
            <a:r>
              <a:rPr lang="en-IN" sz="1400" dirty="0" err="1"/>
              <a:t>qb</a:t>
            </a:r>
            <a:r>
              <a:rPr lang="en-IN" sz="1400" dirty="0"/>
              <a:t> &lt;= not m</a:t>
            </a:r>
            <a:r>
              <a:rPr lang="en-IN" sz="1400" dirty="0" smtClean="0"/>
              <a:t>;</a:t>
            </a:r>
          </a:p>
          <a:p>
            <a:r>
              <a:rPr lang="en-IN" sz="1400" dirty="0" smtClean="0"/>
              <a:t> </a:t>
            </a:r>
            <a:r>
              <a:rPr lang="en-IN" sz="1400" dirty="0"/>
              <a:t>end process </a:t>
            </a:r>
            <a:r>
              <a:rPr lang="en-IN" sz="1400" dirty="0" err="1"/>
              <a:t>jkff</a:t>
            </a:r>
            <a:r>
              <a:rPr lang="en-IN" sz="1400" dirty="0" smtClean="0"/>
              <a:t>;</a:t>
            </a:r>
          </a:p>
          <a:p>
            <a:r>
              <a:rPr lang="en-IN" sz="1400" dirty="0" smtClean="0"/>
              <a:t> </a:t>
            </a:r>
            <a:r>
              <a:rPr lang="en-IN" sz="1400" dirty="0"/>
              <a:t>end </a:t>
            </a:r>
            <a:r>
              <a:rPr lang="en-IN" sz="1400" dirty="0" err="1" smtClean="0"/>
              <a:t>yyy</a:t>
            </a:r>
            <a:r>
              <a:rPr lang="en-IN" sz="1400" dirty="0" smtClean="0"/>
              <a:t>;</a:t>
            </a:r>
            <a:endParaRPr lang="en-IN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VHDL Code for a D Flip Flop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/>
              <a:t>Library </a:t>
            </a:r>
            <a:r>
              <a:rPr lang="en-IN" dirty="0" err="1"/>
              <a:t>ieee</a:t>
            </a:r>
            <a:r>
              <a:rPr lang="en-IN" dirty="0"/>
              <a:t>; </a:t>
            </a:r>
            <a:endParaRPr lang="en-IN" dirty="0" smtClean="0"/>
          </a:p>
          <a:p>
            <a:r>
              <a:rPr lang="en-IN" dirty="0" smtClean="0"/>
              <a:t>use </a:t>
            </a:r>
            <a:r>
              <a:rPr lang="en-IN" dirty="0"/>
              <a:t>ieee.std_logic_1164.all; </a:t>
            </a:r>
            <a:endParaRPr lang="en-IN" dirty="0" smtClean="0"/>
          </a:p>
          <a:p>
            <a:r>
              <a:rPr lang="en-IN" dirty="0" smtClean="0"/>
              <a:t>entity </a:t>
            </a:r>
            <a:r>
              <a:rPr lang="en-IN" dirty="0" err="1"/>
              <a:t>dflip</a:t>
            </a:r>
            <a:r>
              <a:rPr lang="en-IN" dirty="0"/>
              <a:t> is </a:t>
            </a:r>
            <a:endParaRPr lang="en-IN" dirty="0" smtClean="0"/>
          </a:p>
          <a:p>
            <a:r>
              <a:rPr lang="en-IN" dirty="0" smtClean="0"/>
              <a:t>port(</a:t>
            </a:r>
            <a:r>
              <a:rPr lang="en-IN" dirty="0" err="1" smtClean="0"/>
              <a:t>d,clk:in</a:t>
            </a:r>
            <a:r>
              <a:rPr lang="en-IN" dirty="0" smtClean="0"/>
              <a:t> </a:t>
            </a:r>
            <a:r>
              <a:rPr lang="en-IN" dirty="0"/>
              <a:t>bit; </a:t>
            </a:r>
            <a:r>
              <a:rPr lang="en-IN" dirty="0" err="1"/>
              <a:t>q,qbar:buffer</a:t>
            </a:r>
            <a:r>
              <a:rPr lang="en-IN" dirty="0"/>
              <a:t> bit); </a:t>
            </a:r>
            <a:endParaRPr lang="en-IN" dirty="0" smtClean="0"/>
          </a:p>
          <a:p>
            <a:r>
              <a:rPr lang="en-IN" dirty="0" smtClean="0"/>
              <a:t>end </a:t>
            </a:r>
            <a:r>
              <a:rPr lang="en-IN" dirty="0" err="1"/>
              <a:t>dflip</a:t>
            </a:r>
            <a:r>
              <a:rPr lang="en-IN" dirty="0"/>
              <a:t>; </a:t>
            </a:r>
            <a:endParaRPr lang="en-IN" dirty="0" smtClean="0"/>
          </a:p>
          <a:p>
            <a:r>
              <a:rPr lang="en-IN" dirty="0" smtClean="0"/>
              <a:t>architecture </a:t>
            </a:r>
            <a:r>
              <a:rPr lang="en-IN" dirty="0" err="1" smtClean="0"/>
              <a:t>yyy</a:t>
            </a:r>
            <a:r>
              <a:rPr lang="en-IN" dirty="0" smtClean="0"/>
              <a:t> of </a:t>
            </a:r>
            <a:r>
              <a:rPr lang="en-IN" dirty="0" err="1"/>
              <a:t>dflip</a:t>
            </a:r>
            <a:r>
              <a:rPr lang="en-IN" dirty="0"/>
              <a:t> </a:t>
            </a:r>
            <a:r>
              <a:rPr lang="en-IN" dirty="0" smtClean="0"/>
              <a:t>is</a:t>
            </a:r>
          </a:p>
          <a:p>
            <a:r>
              <a:rPr lang="en-IN" dirty="0" smtClean="0"/>
              <a:t> </a:t>
            </a:r>
            <a:r>
              <a:rPr lang="en-IN" dirty="0"/>
              <a:t>signal d1,d2:bit; </a:t>
            </a:r>
            <a:endParaRPr lang="en-IN" dirty="0" smtClean="0"/>
          </a:p>
          <a:p>
            <a:r>
              <a:rPr lang="en-IN" dirty="0" smtClean="0"/>
              <a:t>begin </a:t>
            </a:r>
            <a:r>
              <a:rPr lang="en-IN" dirty="0"/>
              <a:t>d1&lt;=d </a:t>
            </a:r>
            <a:r>
              <a:rPr lang="en-IN" dirty="0" err="1"/>
              <a:t>nand</a:t>
            </a:r>
            <a:r>
              <a:rPr lang="en-IN" dirty="0"/>
              <a:t> </a:t>
            </a:r>
            <a:r>
              <a:rPr lang="en-IN" dirty="0" err="1"/>
              <a:t>clk</a:t>
            </a:r>
            <a:r>
              <a:rPr lang="en-IN" dirty="0" smtClean="0"/>
              <a:t>;</a:t>
            </a:r>
          </a:p>
          <a:p>
            <a:r>
              <a:rPr lang="en-IN" dirty="0" smtClean="0"/>
              <a:t> </a:t>
            </a:r>
            <a:r>
              <a:rPr lang="en-IN" dirty="0"/>
              <a:t>d2&lt;=(not d) </a:t>
            </a:r>
            <a:r>
              <a:rPr lang="en-IN" dirty="0" err="1"/>
              <a:t>nand</a:t>
            </a:r>
            <a:r>
              <a:rPr lang="en-IN" dirty="0"/>
              <a:t> </a:t>
            </a:r>
            <a:r>
              <a:rPr lang="en-IN" dirty="0" err="1"/>
              <a:t>clk</a:t>
            </a:r>
            <a:r>
              <a:rPr lang="en-IN" dirty="0"/>
              <a:t>; </a:t>
            </a:r>
            <a:endParaRPr lang="en-IN" dirty="0" smtClean="0"/>
          </a:p>
          <a:p>
            <a:r>
              <a:rPr lang="en-IN" dirty="0" smtClean="0"/>
              <a:t>q</a:t>
            </a:r>
            <a:r>
              <a:rPr lang="en-IN" dirty="0"/>
              <a:t>&lt;= d1 </a:t>
            </a:r>
            <a:r>
              <a:rPr lang="en-IN" dirty="0" err="1"/>
              <a:t>nand</a:t>
            </a:r>
            <a:r>
              <a:rPr lang="en-IN" dirty="0"/>
              <a:t> </a:t>
            </a:r>
            <a:r>
              <a:rPr lang="en-IN" dirty="0" err="1"/>
              <a:t>qbar</a:t>
            </a:r>
            <a:r>
              <a:rPr lang="en-IN" dirty="0"/>
              <a:t>; </a:t>
            </a:r>
            <a:endParaRPr lang="en-IN" dirty="0" smtClean="0"/>
          </a:p>
          <a:p>
            <a:r>
              <a:rPr lang="en-IN" dirty="0" err="1" smtClean="0"/>
              <a:t>qbar</a:t>
            </a:r>
            <a:r>
              <a:rPr lang="en-IN" dirty="0"/>
              <a:t>&lt;= d2 </a:t>
            </a:r>
            <a:r>
              <a:rPr lang="en-IN" dirty="0" err="1"/>
              <a:t>nand</a:t>
            </a:r>
            <a:r>
              <a:rPr lang="en-IN" dirty="0"/>
              <a:t> q; </a:t>
            </a:r>
            <a:endParaRPr lang="en-IN" dirty="0" smtClean="0"/>
          </a:p>
          <a:p>
            <a:r>
              <a:rPr lang="en-IN" dirty="0" smtClean="0"/>
              <a:t>end </a:t>
            </a:r>
            <a:r>
              <a:rPr lang="en-IN" dirty="0" err="1" smtClean="0"/>
              <a:t>yyy</a:t>
            </a:r>
            <a:r>
              <a:rPr lang="en-IN" dirty="0" smtClean="0"/>
              <a:t>;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393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VHDL Programming for Sequential Circuits</vt:lpstr>
      <vt:lpstr>VHDL Code for an SR Latch </vt:lpstr>
      <vt:lpstr>VHDL Code for a D Latch </vt:lpstr>
      <vt:lpstr>VHDL Code for an SR Flip Flop </vt:lpstr>
      <vt:lpstr>VHDL code for a JK Flip Flop </vt:lpstr>
      <vt:lpstr>VHDL Code for a D Flip Flop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VHDL Programming for Sequential Circuits</dc:title>
  <dc:creator>yogesh</dc:creator>
  <cp:lastModifiedBy>yogesh</cp:lastModifiedBy>
  <cp:revision>2</cp:revision>
  <dcterms:created xsi:type="dcterms:W3CDTF">2020-07-08T17:39:24Z</dcterms:created>
  <dcterms:modified xsi:type="dcterms:W3CDTF">2020-07-08T17:57:37Z</dcterms:modified>
</cp:coreProperties>
</file>