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0B7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2DFC9-9095-4828-A059-F4116AB889D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260AB-1809-4206-866D-33C085E1C1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60AB-1809-4206-866D-33C085E1C1D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1"/>
            <a:ext cx="8458200" cy="2286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SCHOOL OF STUDIES </a:t>
            </a:r>
            <a:r>
              <a:rPr lang="en-US" b="1" dirty="0" smtClean="0"/>
              <a:t>IN COMMERCE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VIKRAM UNIVERSITY, UJJAIN (M.P.)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8686800" cy="161393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SCHOOL OF STUDIES OF COMMERCE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              VIKRAM UNIVERSITY,UJJAIN (M.P.)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70B79"/>
                </a:solidFill>
              </a:rPr>
              <a:t>THE BODY OF THE MINUTES</a:t>
            </a:r>
            <a:endParaRPr lang="en-US" b="1" dirty="0">
              <a:solidFill>
                <a:srgbClr val="970B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 of the organization.</a:t>
            </a:r>
          </a:p>
          <a:p>
            <a:r>
              <a:rPr lang="en-US" dirty="0" smtClean="0"/>
              <a:t>Date and time of the meeting.</a:t>
            </a:r>
          </a:p>
          <a:p>
            <a:r>
              <a:rPr lang="en-US" dirty="0" smtClean="0"/>
              <a:t>Those present and those who could not attend.</a:t>
            </a:r>
          </a:p>
          <a:p>
            <a:r>
              <a:rPr lang="en-US" dirty="0" smtClean="0"/>
              <a:t>A list of the agenda items / topic.</a:t>
            </a:r>
          </a:p>
          <a:p>
            <a:r>
              <a:rPr lang="en-US" dirty="0" smtClean="0"/>
              <a:t>Summary of discussion for each agenda item.</a:t>
            </a:r>
          </a:p>
          <a:p>
            <a:r>
              <a:rPr lang="en-US" dirty="0" smtClean="0"/>
              <a:t>The actions people committed to.</a:t>
            </a:r>
          </a:p>
          <a:p>
            <a:r>
              <a:rPr lang="en-US" dirty="0" smtClean="0"/>
              <a:t>Summary of any decisions made.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70B79"/>
                </a:solidFill>
              </a:rPr>
              <a:t>STYLES OF MINUTES</a:t>
            </a:r>
            <a:endParaRPr lang="en-US" b="1" dirty="0">
              <a:solidFill>
                <a:srgbClr val="970B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MINUTES OF NARRATION: </a:t>
            </a:r>
            <a:r>
              <a:rPr lang="en-US" dirty="0" smtClean="0"/>
              <a:t>These include some of the discussions and important details. This style of minutes is considered a legal document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REPORT:</a:t>
            </a:r>
            <a:r>
              <a:rPr lang="en-US" dirty="0" smtClean="0"/>
              <a:t> This is a full of all discussion that includes the names of al speakers, movers and </a:t>
            </a:r>
            <a:r>
              <a:rPr lang="en-US" dirty="0" err="1" smtClean="0"/>
              <a:t>seconders</a:t>
            </a:r>
            <a:r>
              <a:rPr lang="en-US" dirty="0" smtClean="0"/>
              <a:t> of any motions, written in a narrative style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MINUTES OF RESOUTION: </a:t>
            </a:r>
            <a:r>
              <a:rPr lang="en-US" dirty="0" smtClean="0"/>
              <a:t>These are limited to the recording of the actual words of all resolutions that were passed. Movers and </a:t>
            </a:r>
            <a:r>
              <a:rPr lang="en-US" dirty="0" err="1" smtClean="0"/>
              <a:t>seconders</a:t>
            </a:r>
            <a:r>
              <a:rPr lang="en-US" dirty="0" smtClean="0"/>
              <a:t> are not recorded. Each resolution that is made commences </a:t>
            </a:r>
            <a:r>
              <a:rPr lang="en-US" b="1" dirty="0" smtClean="0"/>
              <a:t>RESOLVED THAT.</a:t>
            </a:r>
            <a:r>
              <a:rPr lang="en-US" dirty="0" smtClean="0"/>
              <a:t> This style of minutes is also considered a legal document.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70B79"/>
                </a:solidFill>
              </a:rPr>
              <a:t>ESSENTIALS OF TAKING THE MINUTES</a:t>
            </a:r>
            <a:endParaRPr lang="en-US" b="1" dirty="0">
              <a:solidFill>
                <a:srgbClr val="970B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simple short statements which capture decisions passed and actions agreed upon under each of the agenda headings.</a:t>
            </a:r>
          </a:p>
          <a:p>
            <a:r>
              <a:rPr lang="en-US" dirty="0" smtClean="0"/>
              <a:t>Keep it brief &amp; to the point.</a:t>
            </a:r>
          </a:p>
          <a:p>
            <a:r>
              <a:rPr lang="en-US" dirty="0" smtClean="0"/>
              <a:t>Circulate within a week.</a:t>
            </a:r>
          </a:p>
          <a:p>
            <a:r>
              <a:rPr lang="en-US" dirty="0" smtClean="0"/>
              <a:t>Impersonal tone.</a:t>
            </a:r>
          </a:p>
          <a:p>
            <a:r>
              <a:rPr lang="en-US" dirty="0" smtClean="0"/>
              <a:t>Reported speech.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70B79"/>
                </a:solidFill>
              </a:rPr>
              <a:t>INSTRUCTIONS</a:t>
            </a:r>
            <a:endParaRPr lang="en-US" b="1" dirty="0">
              <a:solidFill>
                <a:srgbClr val="970B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Typing meeting minutes on a laptop can make the process quicker and easier.</a:t>
            </a:r>
          </a:p>
          <a:p>
            <a:r>
              <a:rPr lang="en-US" dirty="0" smtClean="0"/>
              <a:t>Make a note of who is present. If necessary, pass around a sign – in sheet.</a:t>
            </a:r>
          </a:p>
          <a:p>
            <a:r>
              <a:rPr lang="en-US" dirty="0" smtClean="0"/>
              <a:t>Use the meeting agenda as an outline for the minutes.</a:t>
            </a:r>
          </a:p>
          <a:p>
            <a:r>
              <a:rPr lang="en-US" dirty="0" smtClean="0"/>
              <a:t>Details do not belong in meeting minutes. Do write down any motions and decisions made and the key findings of </a:t>
            </a:r>
            <a:r>
              <a:rPr lang="en-US" smtClean="0"/>
              <a:t>any committee reports.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bullet points to make the minutes easier to read. Each bullet statement should represent a different finding, discussion or decision.</a:t>
            </a:r>
          </a:p>
          <a:p>
            <a:r>
              <a:rPr lang="en-US" dirty="0" smtClean="0"/>
              <a:t>Make a note of issues that were tabled until future meetings.</a:t>
            </a:r>
          </a:p>
          <a:p>
            <a:r>
              <a:rPr lang="en-US" dirty="0" smtClean="0"/>
              <a:t>Transcribed or review minutes as soon as possible after the meeting, while your memory of what happened is still fresh.</a:t>
            </a:r>
          </a:p>
          <a:p>
            <a:r>
              <a:rPr lang="en-US" dirty="0" smtClean="0"/>
              <a:t>Before you submit the meeting minutes, proofread for types.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70B79"/>
                </a:solidFill>
              </a:rPr>
              <a:t>CONTACT DETAILS</a:t>
            </a:r>
            <a:endParaRPr lang="en-US" dirty="0">
              <a:solidFill>
                <a:srgbClr val="970B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</a:t>
            </a:r>
            <a:r>
              <a:rPr lang="en-US" b="1" dirty="0" smtClean="0">
                <a:solidFill>
                  <a:srgbClr val="00B050"/>
                </a:solidFill>
              </a:rPr>
              <a:t>EMAIL 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  <a:r>
              <a:rPr lang="en-US" dirty="0" smtClean="0">
                <a:solidFill>
                  <a:srgbClr val="00B050"/>
                </a:solidFill>
              </a:rPr>
              <a:t> dr.kaynattawar@gmail.com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b="1" dirty="0" smtClean="0"/>
              <a:t>    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C00000"/>
                </a:solidFill>
              </a:rPr>
              <a:t> </a:t>
            </a:r>
            <a:r>
              <a:rPr lang="en-US" sz="7200" b="1" dirty="0" smtClean="0">
                <a:solidFill>
                  <a:srgbClr val="C00000"/>
                </a:solidFill>
              </a:rPr>
              <a:t>      </a:t>
            </a:r>
            <a:r>
              <a:rPr lang="en-US" sz="7200" b="1" dirty="0" smtClean="0">
                <a:solidFill>
                  <a:srgbClr val="C00000"/>
                </a:solidFill>
              </a:rPr>
              <a:t>THANK </a:t>
            </a:r>
            <a:r>
              <a:rPr lang="en-US" sz="7200" b="1" dirty="0" smtClean="0">
                <a:solidFill>
                  <a:srgbClr val="C00000"/>
                </a:solidFill>
              </a:rPr>
              <a:t>YOU</a:t>
            </a:r>
          </a:p>
          <a:p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MINUTES </a:t>
            </a:r>
            <a:r>
              <a:rPr lang="en-US" sz="4000" b="1" dirty="0" smtClean="0">
                <a:solidFill>
                  <a:srgbClr val="FF0000"/>
                </a:solidFill>
              </a:rPr>
              <a:t>OF THE MEETING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</a:t>
            </a:r>
            <a:r>
              <a:rPr lang="en-US" b="1" dirty="0" smtClean="0">
                <a:solidFill>
                  <a:srgbClr val="00B050"/>
                </a:solidFill>
              </a:rPr>
              <a:t>LECTURE BY : DR. KAYNAT TAWAR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70B79"/>
                </a:solidFill>
              </a:rPr>
              <a:t>RELEVANT TOPICS ON MINUTES OF THE MEETING  FOR</a:t>
            </a:r>
            <a:endParaRPr lang="en-US" b="1" dirty="0">
              <a:solidFill>
                <a:srgbClr val="970B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B.COM </a:t>
            </a:r>
            <a:r>
              <a:rPr lang="en-US" dirty="0" smtClean="0">
                <a:solidFill>
                  <a:srgbClr val="002060"/>
                </a:solidFill>
              </a:rPr>
              <a:t>(HONS.)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B.B.A. (HONS.)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M.COM.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70B79"/>
                </a:solidFill>
              </a:rPr>
              <a:t>TOPICS</a:t>
            </a:r>
            <a:endParaRPr lang="en-US" b="1" dirty="0">
              <a:solidFill>
                <a:srgbClr val="970B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ARE MEETING MINUTES ?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FORMAT OF MINUTES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IMPORTANCE OF MEETING MINUTES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TASKS ARE INVOLVED IN TAKING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MINUTES?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FORMS OF RECORDING MINUTES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BODY OF THE MINUTES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STYLES OF MINUTES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ESSENTIALS OF TAKING THE MINUTES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INSTRUCTIONS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70B79"/>
                </a:solidFill>
              </a:rPr>
              <a:t>WHAT ARE MEETING MINUTES ?</a:t>
            </a:r>
            <a:endParaRPr lang="en-US" b="1" dirty="0">
              <a:solidFill>
                <a:srgbClr val="970B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Minutes of meeting describe specify what was discussed and decided in a Meeting.</a:t>
            </a:r>
          </a:p>
          <a:p>
            <a:r>
              <a:rPr lang="en-US" dirty="0" smtClean="0"/>
              <a:t>Permanent record of the Meeting for future reference.</a:t>
            </a:r>
          </a:p>
          <a:p>
            <a:r>
              <a:rPr lang="en-US" dirty="0" smtClean="0"/>
              <a:t>Include an overview of the structure of the Meeting.</a:t>
            </a:r>
          </a:p>
          <a:p>
            <a:r>
              <a:rPr lang="en-US" dirty="0" smtClean="0"/>
              <a:t>Note down in a concise way the matters that are being dealt with and decided on during a Meeting and to produce the minutes of the Meeting to every one.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70B79"/>
                </a:solidFill>
              </a:rPr>
              <a:t>FORMAT OF MINUTES</a:t>
            </a:r>
            <a:endParaRPr lang="en-US" b="1" dirty="0">
              <a:solidFill>
                <a:srgbClr val="970B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Generally, minutes begin with the organization name, place, date, list of people present, absent and the time.</a:t>
            </a:r>
          </a:p>
          <a:p>
            <a:r>
              <a:rPr lang="en-US" dirty="0" smtClean="0"/>
              <a:t>All the agenda for the said meeting.</a:t>
            </a:r>
          </a:p>
          <a:p>
            <a:r>
              <a:rPr lang="en-US" dirty="0" smtClean="0"/>
              <a:t>All official decisions must be included.</a:t>
            </a:r>
          </a:p>
          <a:p>
            <a:r>
              <a:rPr lang="en-US" dirty="0" smtClean="0"/>
              <a:t>The reports given and the person involve.</a:t>
            </a:r>
          </a:p>
          <a:p>
            <a:r>
              <a:rPr lang="en-US" dirty="0" smtClean="0"/>
              <a:t>The vote tally may also be included.</a:t>
            </a:r>
          </a:p>
          <a:p>
            <a:r>
              <a:rPr lang="en-US" dirty="0" smtClean="0"/>
              <a:t>The date, time and place of the next meeting.</a:t>
            </a:r>
          </a:p>
          <a:p>
            <a:r>
              <a:rPr lang="en-US" dirty="0" smtClean="0"/>
              <a:t>Assignment and the person responsible.</a:t>
            </a:r>
          </a:p>
          <a:p>
            <a:r>
              <a:rPr lang="en-US" dirty="0" smtClean="0"/>
              <a:t>The minutes may end with a note of the time that the meeting was adjourned.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70B79"/>
                </a:solidFill>
              </a:rPr>
              <a:t>IMPORTANCE OF MEETING MINUTES</a:t>
            </a:r>
            <a:endParaRPr lang="en-US" b="1" dirty="0">
              <a:solidFill>
                <a:srgbClr val="970B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any decisions made.</a:t>
            </a:r>
          </a:p>
          <a:p>
            <a:r>
              <a:rPr lang="en-US" dirty="0" smtClean="0"/>
              <a:t>Record of any agreed actions to be taken.</a:t>
            </a:r>
          </a:p>
          <a:p>
            <a:r>
              <a:rPr lang="en-US" dirty="0" smtClean="0"/>
              <a:t>Record of who has been allocated any tasks or responsibility.</a:t>
            </a:r>
          </a:p>
          <a:p>
            <a:r>
              <a:rPr lang="en-US" dirty="0" smtClean="0"/>
              <a:t>Provide details of the meeting to anyone unable to attend.</a:t>
            </a:r>
          </a:p>
          <a:p>
            <a:r>
              <a:rPr lang="en-US" dirty="0" smtClean="0"/>
              <a:t>Serve as a record of the meeting’s procedure and outcome.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70B79"/>
                </a:solidFill>
              </a:rPr>
              <a:t>WHAT TASKS ARE INVOLVED IN TAKING MINUTES ?</a:t>
            </a:r>
            <a:endParaRPr lang="en-US" b="1" dirty="0">
              <a:solidFill>
                <a:srgbClr val="970B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short summary about the meetings agenda.</a:t>
            </a:r>
          </a:p>
          <a:p>
            <a:r>
              <a:rPr lang="en-US" dirty="0" smtClean="0"/>
              <a:t>Make a list of all the details beforehand.</a:t>
            </a:r>
          </a:p>
          <a:p>
            <a:r>
              <a:rPr lang="en-US" dirty="0" smtClean="0"/>
              <a:t>Recording the body of the minutes.</a:t>
            </a:r>
          </a:p>
          <a:p>
            <a:r>
              <a:rPr lang="en-US" dirty="0" smtClean="0"/>
              <a:t>Concluding the minutes.</a:t>
            </a:r>
          </a:p>
          <a:p>
            <a:r>
              <a:rPr lang="en-US" dirty="0" smtClean="0"/>
              <a:t>Distributing the minutes among the attendees.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70B79"/>
                </a:solidFill>
              </a:rPr>
              <a:t>FORMS OF RECORDING MINUTES</a:t>
            </a:r>
            <a:endParaRPr lang="en-US" b="1" dirty="0">
              <a:solidFill>
                <a:srgbClr val="970B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Recording</a:t>
            </a:r>
          </a:p>
          <a:p>
            <a:r>
              <a:rPr lang="en-US" dirty="0" smtClean="0"/>
              <a:t>Audio Recording</a:t>
            </a:r>
          </a:p>
          <a:p>
            <a:r>
              <a:rPr lang="en-US" dirty="0" smtClean="0"/>
              <a:t>Hand Recording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704</Words>
  <Application>Microsoft Office PowerPoint</Application>
  <PresentationFormat>On-screen Show (4:3)</PresentationFormat>
  <Paragraphs>89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SCHOOL OF STUDIES IN COMMERCE VIKRAM UNIVERSITY, UJJAIN (M.P.)</vt:lpstr>
      <vt:lpstr>  </vt:lpstr>
      <vt:lpstr>RELEVANT TOPICS ON MINUTES OF THE MEETING  FOR</vt:lpstr>
      <vt:lpstr>TOPICS</vt:lpstr>
      <vt:lpstr>WHAT ARE MEETING MINUTES ?</vt:lpstr>
      <vt:lpstr>FORMAT OF MINUTES</vt:lpstr>
      <vt:lpstr>IMPORTANCE OF MEETING MINUTES</vt:lpstr>
      <vt:lpstr>WHAT TASKS ARE INVOLVED IN TAKING MINUTES ?</vt:lpstr>
      <vt:lpstr>FORMS OF RECORDING MINUTES</vt:lpstr>
      <vt:lpstr>THE BODY OF THE MINUTES</vt:lpstr>
      <vt:lpstr>STYLES OF MINUTES</vt:lpstr>
      <vt:lpstr>ESSENTIALS OF TAKING THE MINUTES</vt:lpstr>
      <vt:lpstr>INSTRUCTIONS</vt:lpstr>
      <vt:lpstr>Slide 14</vt:lpstr>
      <vt:lpstr>CONTACT DETAILS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hp</cp:lastModifiedBy>
  <cp:revision>19</cp:revision>
  <dcterms:created xsi:type="dcterms:W3CDTF">2006-08-16T00:00:00Z</dcterms:created>
  <dcterms:modified xsi:type="dcterms:W3CDTF">2020-04-24T14:36:18Z</dcterms:modified>
</cp:coreProperties>
</file>