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79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85DD-BC92-41D7-9DB3-71B76A56670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385C-9FC4-434C-A83F-9577C720E2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C25FA5-EA6E-4004-92DE-53B78F59618E}" type="datetime1">
              <a:rPr lang="en-US" smtClean="0"/>
              <a:t>5/18/2020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0D150-3A0D-406A-9F0C-29861DD8188D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4A08-3282-49D6-A463-6A8CCD4181FF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9C2BD-A35E-4D6A-A3C4-4663DD2CB332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454DC-C66E-475F-B920-98AD77312759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E7D58-B2EF-40FB-BEBA-0C93ECBA022D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E9106-9324-4AB7-A810-062C5BD650D5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EA71F-943D-4B10-AB20-7E7236D9ED43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29E6A-EDB5-4970-8F49-50AF45FFF01E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B19D44-A88B-406C-95FD-5CFCA64C609C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6CBC09-93B3-40AD-845A-4C206DE93EB7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C9AAEB-89F3-4591-92A0-D4EA79045806}" type="datetime1">
              <a:rPr lang="en-US" smtClean="0"/>
              <a:t>5/18/2020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 KAYNAT  TAWAR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mafia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SCHOOL OF STUDIES IN COMMERCE</a:t>
            </a:r>
            <a:b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VIKRAM UNIVERSITY, UJJAIN (M.P.)</a:t>
            </a:r>
            <a:b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_IMG_20200518_021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161" y="1481138"/>
            <a:ext cx="6083678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89748567102_10_IMG_20200518_0214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291" y="1481138"/>
            <a:ext cx="6099417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_IMG_20200518_0215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182" y="1481138"/>
            <a:ext cx="5917635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_IMG_20200518_021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262" y="1481138"/>
            <a:ext cx="610347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_IMG_20200518_0215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17" y="1481138"/>
            <a:ext cx="603256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_IMG_20200518_0216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355" y="1481138"/>
            <a:ext cx="5973289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_IMG_20200518_021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943" y="1481138"/>
            <a:ext cx="6192113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_IMG_20200518_0216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79" y="1481138"/>
            <a:ext cx="6092641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_IMG_20200518_0217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797" y="1481138"/>
            <a:ext cx="593840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_IMG_20200518_0217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906" y="1481138"/>
            <a:ext cx="6068188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IMG_20200518_154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838200"/>
            <a:ext cx="3352800" cy="5114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4419600" cy="464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      </a:t>
            </a:r>
            <a:b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       TAX </a:t>
            </a:r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AUDIT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LECTURE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BY:  </a:t>
            </a:r>
            <a: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  <a:t>DR</a:t>
            </a:r>
            <a: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  <a:t>. KAYNAT TAWAR</a:t>
            </a:r>
            <a:b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</a:b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IMG_20200518_021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668" y="1481138"/>
            <a:ext cx="6036663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_IMG_20200518_021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598" y="1481138"/>
            <a:ext cx="6042804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www.google.com.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www. wikipedia.com.</a:t>
            </a:r>
          </a:p>
          <a:p>
            <a:r>
              <a:rPr lang="en-US" dirty="0" smtClean="0">
                <a:solidFill>
                  <a:srgbClr val="FFC000"/>
                </a:solidFill>
                <a:hlinkClick r:id="rId2"/>
              </a:rPr>
              <a:t>www.studymafia.org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EMAIL 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dr.kaynattawar@gmail.com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      CONTACT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</a:t>
            </a:r>
            <a:endParaRPr lang="en-US" b="1" dirty="0" smtClean="0"/>
          </a:p>
          <a:p>
            <a:endParaRPr lang="en-US" sz="28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lgerian" pitchFamily="82" charset="0"/>
              </a:rPr>
              <a:t>                    </a:t>
            </a:r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THANK </a:t>
            </a:r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YOU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B.COM </a:t>
            </a:r>
            <a:r>
              <a:rPr lang="en-US" b="1" dirty="0" smtClean="0">
                <a:solidFill>
                  <a:srgbClr val="00B050"/>
                </a:solidFill>
              </a:rPr>
              <a:t>(HONS.)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B.B.A. (HONS.)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M.COM.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RELEVANT 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TOPICS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 ON  TAX  AUDIT  FOR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INTRODUCTION OF INCOME TAX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AUDIT PROCESS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PRE-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DURING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POST-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TAX AUDIT UNDER SECTION: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*SECTION 44AB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*SECTION 44 AD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*SECTION 44AE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REPORTING IN FORM 3CB-3CD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SCOPE OF INCOME TAX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LIMITATIONS OF TAX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ROLE OF ICAI IN TAX AUDIT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CHALLENGES FACED BY TAX AUDITOR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                   TOPICS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_IMG_20200518_0212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364" y="1481138"/>
            <a:ext cx="5921272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_IMG_20200518_0212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329" y="1481138"/>
            <a:ext cx="6093342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_IMG_20200518_0213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895" y="1481138"/>
            <a:ext cx="6020209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_IMG_20200518_021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775" y="1481138"/>
            <a:ext cx="6026450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_IMG_20200518_0213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066" y="1481138"/>
            <a:ext cx="6071867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KAYNAT  TAWAR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219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SCHOOL OF STUDIES IN COMMERCE VIKRAM UNIVERSITY, UJJAIN (M.P.) </vt:lpstr>
      <vt:lpstr>               TAX AUDIT     LECTURE BY:   DR. KAYNAT TAWAR </vt:lpstr>
      <vt:lpstr>RELEVANT  TOPICS  ON  TAX  AUDIT  FOR</vt:lpstr>
      <vt:lpstr>                   TOPICS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REFERENCE</vt:lpstr>
      <vt:lpstr>       CONTACT  DETAILS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12</cp:revision>
  <dcterms:created xsi:type="dcterms:W3CDTF">2006-08-16T00:00:00Z</dcterms:created>
  <dcterms:modified xsi:type="dcterms:W3CDTF">2020-05-18T10:36:06Z</dcterms:modified>
</cp:coreProperties>
</file>