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88" r:id="rId3"/>
    <p:sldId id="289" r:id="rId4"/>
    <p:sldId id="290" r:id="rId5"/>
    <p:sldId id="29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B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0DB24-E19D-416F-90FA-C16286CDB85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CD06F-E1DE-40E3-98F0-FF64D9964A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CA5AAA9-43F9-4B7F-8003-DDE40F3E0CFC}" type="datetime1">
              <a:rPr lang="en-US" smtClean="0"/>
              <a:t>5/22/2020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C488-FC83-4DF9-B787-78921CE73C8C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F15F-BBBA-4869-A29E-00D2ACFAE47F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B9A0-AFB6-4CA3-89A0-F0F26CB769C6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ACE5-54FA-499A-97F6-A1BE5C52A4D9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07C0-A3E7-40CE-AB6D-A406877BC72F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5BA740-6E43-45A0-A984-4C5B401F0ED6}" type="datetime1">
              <a:rPr lang="en-US" smtClean="0"/>
              <a:t>5/22/2020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BA45CE4-6E6F-45F5-98F6-DACE9036BAF3}" type="datetime1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A7E8-0C62-4109-9E58-672B2E392382}" type="datetime1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B8CF-B8E1-4356-97E8-DC017412F45D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A5EF-1F16-44E5-B0AB-F84BE0CB7E5E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845C2B6-6BAA-4BDE-B882-67A28B623CFE}" type="datetime1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077200" cy="1752600"/>
          </a:xfrm>
        </p:spPr>
        <p:txBody>
          <a:bodyPr>
            <a:normAutofit fontScale="55000" lnSpcReduction="20000"/>
          </a:bodyPr>
          <a:lstStyle/>
          <a:p>
            <a:endParaRPr lang="en-US" b="1" dirty="0" smtClean="0"/>
          </a:p>
          <a:p>
            <a:endParaRPr lang="en-US" sz="3600" b="1" dirty="0" smtClean="0">
              <a:latin typeface="Algerian" pitchFamily="82" charset="0"/>
            </a:endParaRPr>
          </a:p>
          <a:p>
            <a:r>
              <a:rPr lang="en-US" sz="5800" b="1" dirty="0" smtClean="0">
                <a:latin typeface="Algerian" pitchFamily="82" charset="0"/>
              </a:rPr>
              <a:t>SCHOOL </a:t>
            </a:r>
            <a:r>
              <a:rPr lang="en-US" sz="5800" b="1" dirty="0" smtClean="0">
                <a:latin typeface="Algerian" pitchFamily="82" charset="0"/>
              </a:rPr>
              <a:t>OF STUDIES IN COMMERCE</a:t>
            </a:r>
            <a:br>
              <a:rPr lang="en-US" sz="5800" b="1" dirty="0" smtClean="0">
                <a:latin typeface="Algerian" pitchFamily="82" charset="0"/>
              </a:rPr>
            </a:br>
            <a:r>
              <a:rPr lang="en-US" sz="5800" b="1" dirty="0" smtClean="0">
                <a:latin typeface="Algerian" pitchFamily="82" charset="0"/>
              </a:rPr>
              <a:t>VIKRAM UNIVERSITY, UJJAIN (M.P.)</a:t>
            </a:r>
            <a:r>
              <a:rPr lang="en-US" sz="5800" dirty="0" smtClean="0">
                <a:latin typeface="Algerian" pitchFamily="82" charset="0"/>
              </a:rPr>
              <a:t/>
            </a:r>
            <a:br>
              <a:rPr lang="en-US" sz="5800" dirty="0" smtClean="0">
                <a:latin typeface="Algerian" pitchFamily="82" charset="0"/>
              </a:rPr>
            </a:br>
            <a:endParaRPr lang="en-US" sz="5800" dirty="0" smtClean="0">
              <a:latin typeface="Algerian" pitchFamily="8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228600"/>
            <a:ext cx="1828800" cy="533400"/>
          </a:xfr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</a:rPr>
              <a:t>DR. KAYNAT TAWAR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399" y="1143000"/>
            <a:ext cx="8153401" cy="4648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143000"/>
            <a:ext cx="8153400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599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953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599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305800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981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D52BA8"/>
                </a:solidFill>
                <a:latin typeface="Algerian" pitchFamily="82" charset="0"/>
              </a:rPr>
              <a:t>    AUDIT PROCEDURE / AUDIT PROCESS</a:t>
            </a:r>
            <a:endParaRPr lang="en-US" sz="3200" b="1" dirty="0">
              <a:solidFill>
                <a:srgbClr val="D52BA8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221736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C00000"/>
                </a:solidFill>
              </a:rPr>
              <a:t>LECTURE </a:t>
            </a:r>
            <a:r>
              <a:rPr lang="en-US" b="1" dirty="0" smtClean="0">
                <a:solidFill>
                  <a:srgbClr val="C00000"/>
                </a:solidFill>
              </a:rPr>
              <a:t>BY : </a:t>
            </a:r>
            <a:r>
              <a:rPr lang="en-US" b="1" dirty="0" smtClean="0">
                <a:solidFill>
                  <a:srgbClr val="00B050"/>
                </a:solidFill>
              </a:rPr>
              <a:t>DR. KAYNAT TAWAR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495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648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724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599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305799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305800" cy="4495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953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305800" cy="4953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RELEVANT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 TOPICS  ON  AUDIT  PROCEDURE  /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AUDIT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 PROCESS  FOR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B.COM </a:t>
            </a:r>
            <a:r>
              <a:rPr lang="en-US" b="1" dirty="0" smtClean="0">
                <a:solidFill>
                  <a:srgbClr val="C00000"/>
                </a:solidFill>
              </a:rPr>
              <a:t>(HONS.)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B.B.A. (HONS.)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M.COM.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343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876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REFERENCE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www.google.com.</a:t>
            </a:r>
          </a:p>
          <a:p>
            <a:r>
              <a:rPr lang="en-US" u="sng" dirty="0" smtClean="0">
                <a:solidFill>
                  <a:srgbClr val="C00000"/>
                </a:solidFill>
              </a:rPr>
              <a:t>www. wikipedia.com</a:t>
            </a:r>
            <a:r>
              <a:rPr lang="en-US" u="sng" dirty="0" smtClean="0">
                <a:solidFill>
                  <a:srgbClr val="C00000"/>
                </a:solidFill>
              </a:rPr>
              <a:t>.</a:t>
            </a:r>
            <a:endParaRPr lang="en-US" u="sng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CONTACT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DETAILS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</a:t>
            </a:r>
            <a:r>
              <a:rPr lang="en-US" b="1" dirty="0" smtClean="0">
                <a:solidFill>
                  <a:srgbClr val="C00000"/>
                </a:solidFill>
              </a:rPr>
              <a:t>EMAIL 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dr.kaynattawar@gmail.com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THANK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YOU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              TOPICS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AUDIT PROCESS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AUDIT PLANNING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PLANNING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AUDIT PROGRAM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AUDIT REPORT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DISCUSSION DRAFT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EXIT CONFERENCE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AUDIT FINDING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EXIT CONFERENCE CHECKLIST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EXIT CONFERENCE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AUDIT EXIT CONFERENCE WP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FORMAL DRAFT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AUDIT REPORT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REPORT ISSUANCE CONTROL SHEET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FINAL REPORT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INDEPENDENT AUDITOR’S REPORT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CLIENT RESPONSE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CLIENT RESPONSE EXAMPLE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CLIENT COMMENTS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CLIENT COMMENT EXAMPLE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AUDIT FOLLOW UP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AUDIT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FOLLOWED UP REVIEW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FOLLOWED UP REPORT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AUDIT ANNUAL REPORT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599" cy="4953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599" cy="4724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599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</TotalTime>
  <Words>300</Words>
  <Application>Microsoft Office PowerPoint</Application>
  <PresentationFormat>On-screen Show (4:3)</PresentationFormat>
  <Paragraphs>122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Urban</vt:lpstr>
      <vt:lpstr>Slide 1</vt:lpstr>
      <vt:lpstr>    AUDIT PROCEDURE / AUDIT PROCESS</vt:lpstr>
      <vt:lpstr>RELEVANT  TOPICS  ON  AUDIT  PROCEDURE  / AUDIT  PROCESS  FOR</vt:lpstr>
      <vt:lpstr>              TOPICS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             REFERENCE</vt:lpstr>
      <vt:lpstr>       CONTACT DETAILS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hp</cp:lastModifiedBy>
  <cp:revision>17</cp:revision>
  <dcterms:created xsi:type="dcterms:W3CDTF">2006-08-16T00:00:00Z</dcterms:created>
  <dcterms:modified xsi:type="dcterms:W3CDTF">2020-05-22T16:51:14Z</dcterms:modified>
</cp:coreProperties>
</file>