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331" r:id="rId2"/>
    <p:sldId id="332" r:id="rId3"/>
    <p:sldId id="33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7" r:id="rId42"/>
    <p:sldId id="298" r:id="rId43"/>
    <p:sldId id="300" r:id="rId44"/>
    <p:sldId id="301" r:id="rId45"/>
    <p:sldId id="303" r:id="rId46"/>
    <p:sldId id="304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A7730-3538-464C-B7C1-BDB7E982F56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54E7-9620-4F50-A318-11521FBDC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BFAE1B-1561-4A47-822A-D066262F3E4B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4772A-DA18-47F1-A63E-EF1EC96DFF23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8C0C5-1E4C-476A-8E88-558F2A901CC8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18977-22E8-4675-A77C-5644CB207CB0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9FCB6-DEFB-4490-8D53-1A10D7D5EAC6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9A3D6-3C40-42D2-9A04-0844C2AD6B42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A2E29-B1F3-4733-BBD3-132214632E4B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9407-E8DE-4D0C-AD0E-F74BD01D6E01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18743-F43B-408E-A4D0-6593943DBABA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5A5C1C-13D9-4055-B1EF-A1ABD6C8885A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0C70B3-3411-4E01-B685-08664051B01F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6FB1E7-54DD-4891-A92A-C7BBDE253F13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SCHOOL OF STUDIES IN COMMERCE</a:t>
            </a:r>
            <a:b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VIKRAM UNIVERSITY, UJJAIN (M.P.)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1548606"/>
            <a:ext cx="7981950" cy="4547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1553368"/>
            <a:ext cx="8115300" cy="4618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48644"/>
            <a:ext cx="7267575" cy="4323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5438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76962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543799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6962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4676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5438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  <a:t> SPECIAL AUDIT OF BANKING COMPANIES</a:t>
            </a:r>
          </a:p>
          <a:p>
            <a:endParaRPr lang="en-US" sz="3200" dirty="0" smtClean="0">
              <a:solidFill>
                <a:srgbClr val="00B050"/>
              </a:solidFill>
              <a:latin typeface="Algerian" pitchFamily="8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lgerian" pitchFamily="82" charset="0"/>
              </a:rPr>
              <a:t>             LECTURE BY  :  </a:t>
            </a:r>
            <a:r>
              <a:rPr lang="en-US" sz="2400" b="1" dirty="0" smtClean="0">
                <a:solidFill>
                  <a:srgbClr val="C00000"/>
                </a:solidFill>
                <a:latin typeface="Algerian" pitchFamily="82" charset="0"/>
              </a:rPr>
              <a:t>DR . KAYNAT  TAWAR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3914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5438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7543799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4676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5438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3914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676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2390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3152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en-US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B.COM (HONS.)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B.B.A. (HONS.)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M.COM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lgerian" pitchFamily="82" charset="0"/>
              </a:rPr>
              <a:t>RELEVANT  TOPICS  ON  SPECIAL AUDIT OF BANKING  COMPANIES  FOR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68580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086599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163" y="1481138"/>
            <a:ext cx="8053674" cy="4691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23" y="1481138"/>
            <a:ext cx="8053153" cy="4691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0123"/>
            <a:ext cx="8229600" cy="4758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62918"/>
            <a:ext cx="7367587" cy="4485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229600" cy="4724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755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96" y="1481138"/>
            <a:ext cx="8124007" cy="4691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1"/>
            <a:ext cx="7915275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1328"/>
            <a:ext cx="8229600" cy="453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2" y="1729581"/>
            <a:ext cx="7229475" cy="4518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720056"/>
            <a:ext cx="7143750" cy="4452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" y="1943894"/>
            <a:ext cx="7248525" cy="4228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729581"/>
            <a:ext cx="7200900" cy="4518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_IMG_20200519_0205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7" y="1534318"/>
            <a:ext cx="7858125" cy="4561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767681"/>
            <a:ext cx="7300912" cy="4480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1848644"/>
            <a:ext cx="7105650" cy="4323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7413"/>
            <a:ext cx="8229600" cy="4598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_IMG_20200519_0106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25" y="1481138"/>
            <a:ext cx="7926550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_IMG_20200519_010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34" y="1481138"/>
            <a:ext cx="7989532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38" y="1481138"/>
            <a:ext cx="8202723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IMG_20200519_020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2" y="1596231"/>
            <a:ext cx="7915275" cy="4295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IMG_20200519_0207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9556"/>
            <a:ext cx="7924800" cy="4429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_IMG_20200519_0107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0664"/>
            <a:ext cx="8229600" cy="4366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2" y="1610518"/>
            <a:ext cx="7572375" cy="4485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" y="1520031"/>
            <a:ext cx="8143875" cy="4448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33727"/>
            <a:ext cx="8229600" cy="4420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_IMG_20200518_2027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78" y="1447800"/>
            <a:ext cx="806244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76" y="1481138"/>
            <a:ext cx="7978247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27" y="1481138"/>
            <a:ext cx="8062745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27" y="1481138"/>
            <a:ext cx="8062745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61" y="1481138"/>
            <a:ext cx="8047077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r>
              <a:rPr lang="en-US" b="1" u="sng" dirty="0" smtClean="0">
                <a:solidFill>
                  <a:srgbClr val="00B050"/>
                </a:solidFill>
                <a:latin typeface="Arial Black" pitchFamily="34" charset="0"/>
              </a:rPr>
              <a:t>www.google.com.</a:t>
            </a:r>
          </a:p>
          <a:p>
            <a:r>
              <a:rPr lang="en-US" b="1" u="sng" dirty="0" smtClean="0">
                <a:solidFill>
                  <a:srgbClr val="00B050"/>
                </a:solidFill>
                <a:latin typeface="Arial Black" pitchFamily="34" charset="0"/>
              </a:rPr>
              <a:t>www. wikipedia.com.</a:t>
            </a:r>
            <a:endParaRPr lang="en-US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IMG_20200518_2028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81138"/>
            <a:ext cx="6703715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37" y="1539081"/>
            <a:ext cx="7934325" cy="441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09" y="1481138"/>
            <a:ext cx="8182581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05" y="1481138"/>
            <a:ext cx="8068789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351</Words>
  <Application>Microsoft Office PowerPoint</Application>
  <PresentationFormat>On-screen Show (4:3)</PresentationFormat>
  <Paragraphs>140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Concourse</vt:lpstr>
      <vt:lpstr>SCHOOL OF STUDIES IN COMMERCE VIKRAM UNIVERSITY, UJJAIN (M.P.)</vt:lpstr>
      <vt:lpstr>Slide 2</vt:lpstr>
      <vt:lpstr>RELEVANT  TOPICS  ON  SPECIAL AUDIT OF BANKING  COMPANIES  FOR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REFERENCE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18</cp:revision>
  <dcterms:created xsi:type="dcterms:W3CDTF">2006-08-16T00:00:00Z</dcterms:created>
  <dcterms:modified xsi:type="dcterms:W3CDTF">2020-05-20T17:46:11Z</dcterms:modified>
</cp:coreProperties>
</file>