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87" r:id="rId2"/>
    <p:sldId id="288" r:id="rId3"/>
    <p:sldId id="289" r:id="rId4"/>
    <p:sldId id="29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  <p:sldId id="281" r:id="rId31"/>
    <p:sldId id="282" r:id="rId32"/>
    <p:sldId id="280" r:id="rId33"/>
    <p:sldId id="285" r:id="rId34"/>
    <p:sldId id="286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7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012D2-BE24-4F8C-919C-9AAB03FAE3A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69263-1FBB-43F4-A1B2-71332A9128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728-73B7-4E92-B2DD-5E567D3EDAB4}" type="datetime1">
              <a:rPr lang="en-US" smtClean="0"/>
              <a:t>5/5/2020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6218-6FE6-4706-A07D-460E21A563ED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D985-F129-4DA6-8FBD-97AA08A906DB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98B5-A639-4C13-96BD-74D341E24192}" type="datetime1">
              <a:rPr lang="en-US" smtClean="0"/>
              <a:t>5/5/2020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313-41AB-42E1-B7C9-851306756FB3}" type="datetime1">
              <a:rPr lang="en-US" smtClean="0"/>
              <a:t>5/5/2020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CA6-6E63-499E-9EF4-E1C42B537AD9}" type="datetime1">
              <a:rPr lang="en-US" smtClean="0"/>
              <a:t>5/5/2020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47E8-FA82-4676-9B7D-69E685E8395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6654-E6F4-4FE9-9B0F-C345A53C7E7B}" type="datetime1">
              <a:rPr lang="en-US" smtClean="0"/>
              <a:t>5/5/2020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8D9C-E219-42A1-A5F9-DD8857747EF1}" type="datetime1">
              <a:rPr lang="en-US" smtClean="0"/>
              <a:t>5/5/2020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4682-3CFA-4F97-8BC6-735434DA45C0}" type="datetime1">
              <a:rPr lang="en-US" smtClean="0"/>
              <a:t>5/5/2020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E557-B184-4AFA-A310-76B1AFB3F334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3D4CC9-235E-4D02-8A6C-C671F8FD41EF}" type="datetime1">
              <a:rPr lang="en-US" smtClean="0"/>
              <a:t>5/5/2020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DR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SCHOOL OF STUDIES IN COMMERCE</a:t>
            </a:r>
            <a:b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VIKRAM UNIVERSITY, UJJAIN (M.P.)</a:t>
            </a:r>
            <a:b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en-US" sz="3600" b="1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794" y="1554163"/>
            <a:ext cx="6154811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719" y="1554163"/>
            <a:ext cx="6094962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602" y="1554163"/>
            <a:ext cx="5997195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909" y="1554163"/>
            <a:ext cx="6072582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267" y="1524000"/>
            <a:ext cx="6125865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885" y="1554163"/>
            <a:ext cx="6018630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893" y="1554163"/>
            <a:ext cx="6036614" cy="45259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886" y="1554163"/>
            <a:ext cx="6062628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878" y="1554163"/>
            <a:ext cx="6022643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830" y="1554163"/>
            <a:ext cx="6062740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lgerian" pitchFamily="82" charset="0"/>
              </a:rPr>
              <a:t>      AUDITOR’S  </a:t>
            </a:r>
            <a:r>
              <a:rPr lang="en-US" sz="4400" b="1" dirty="0" smtClean="0">
                <a:solidFill>
                  <a:srgbClr val="C00000"/>
                </a:solidFill>
                <a:latin typeface="Algerian" pitchFamily="82" charset="0"/>
              </a:rPr>
              <a:t>REPORT</a:t>
            </a:r>
            <a:endParaRPr lang="en-US" sz="4400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    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      LECTURE </a:t>
            </a: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BY : </a:t>
            </a:r>
            <a:r>
              <a:rPr lang="en-US" b="1" dirty="0" smtClean="0">
                <a:solidFill>
                  <a:srgbClr val="A9178A"/>
                </a:solidFill>
                <a:latin typeface="Algerian" pitchFamily="82" charset="0"/>
              </a:rPr>
              <a:t>DR. KAYNAT TAWAR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9" y="1554163"/>
            <a:ext cx="6083282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946" y="1554163"/>
            <a:ext cx="6112508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182" y="1554163"/>
            <a:ext cx="6090036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375" y="1554163"/>
            <a:ext cx="6079650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233" y="1554163"/>
            <a:ext cx="6091933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73" y="1554163"/>
            <a:ext cx="6062853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715" y="1554163"/>
            <a:ext cx="6070969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126" y="1554163"/>
            <a:ext cx="6144148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61" y="1554163"/>
            <a:ext cx="6083678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658" y="1554163"/>
            <a:ext cx="6179084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lgerian" pitchFamily="82" charset="0"/>
              </a:rPr>
              <a:t>RELEVANT </a:t>
            </a:r>
            <a:r>
              <a:rPr lang="en-US" sz="2800" b="1" dirty="0" smtClean="0">
                <a:solidFill>
                  <a:srgbClr val="C00000"/>
                </a:solidFill>
                <a:latin typeface="Algerian" pitchFamily="82" charset="0"/>
              </a:rPr>
              <a:t> TOPICS  ON  AUDITOR’S  REPORT  FOR</a:t>
            </a:r>
            <a:endParaRPr lang="en-US" sz="28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B.COM </a:t>
            </a: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(HONS.)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    B.B.A</a:t>
            </a: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. (HONS.)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    M.COM</a:t>
            </a: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029" y="1554163"/>
            <a:ext cx="6114342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387" y="1554163"/>
            <a:ext cx="6165625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078" y="1554163"/>
            <a:ext cx="6202244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   REFERENCE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A9178A"/>
                </a:solidFill>
              </a:rPr>
              <a:t>   www.google.com</a:t>
            </a:r>
            <a:r>
              <a:rPr lang="en-US" b="1" dirty="0" smtClean="0">
                <a:solidFill>
                  <a:srgbClr val="A9178A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A9178A"/>
                </a:solidFill>
              </a:rPr>
              <a:t>   www</a:t>
            </a:r>
            <a:r>
              <a:rPr lang="en-US" b="1" dirty="0" smtClean="0">
                <a:solidFill>
                  <a:srgbClr val="A9178A"/>
                </a:solidFill>
              </a:rPr>
              <a:t>. wikipedia.com</a:t>
            </a:r>
            <a:r>
              <a:rPr lang="en-US" b="1" u="sng" dirty="0" smtClean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CONTACT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 DETAILS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A9178A"/>
                </a:solidFill>
              </a:rPr>
              <a:t>           </a:t>
            </a:r>
            <a:r>
              <a:rPr lang="en-US" b="1" dirty="0" smtClean="0">
                <a:solidFill>
                  <a:srgbClr val="00B050"/>
                </a:solidFill>
              </a:rPr>
              <a:t>EMAIL 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b="1" dirty="0" smtClean="0">
                <a:solidFill>
                  <a:srgbClr val="A9178A"/>
                </a:solidFill>
              </a:rPr>
              <a:t>dr.kaynattawar@gmail.com</a:t>
            </a:r>
            <a:endParaRPr lang="en-US" b="1" dirty="0">
              <a:solidFill>
                <a:srgbClr val="A9178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</a:t>
            </a:r>
            <a:r>
              <a:rPr lang="en-US" sz="6000" b="1" dirty="0" smtClean="0">
                <a:solidFill>
                  <a:srgbClr val="C00000"/>
                </a:solidFill>
                <a:latin typeface="Algerian" pitchFamily="82" charset="0"/>
              </a:rPr>
              <a:t>THANK  YOU</a:t>
            </a:r>
            <a:endParaRPr lang="en-US" sz="60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   TOPICS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*</a:t>
            </a:r>
            <a:r>
              <a:rPr lang="en-US" sz="1800" dirty="0" smtClean="0">
                <a:solidFill>
                  <a:srgbClr val="00B050"/>
                </a:solidFill>
              </a:rPr>
              <a:t>  </a:t>
            </a: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INTRODUCTION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AUDIT   REPORT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MEANING  AND  DEFINITION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IMPORTANCE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BASIC   ELEMENTS  OF  THE   AUDIT  REPORT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CONTENTS  OF   AUDIT  REPORT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POINTS  TO  BE  CONSIDERED  WHILE  PREPARING  THE  AUDIT REPORT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TRUE  AND  FAIR  CONCEPT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TYPES  OF  AUDIT  REPORT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DISTINGUISH  BETWEEN  CLEAN  REPORT  AND  QUALIFIED  REPORT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AUDIT  CERTIFICATE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SIGNIFICANCE  OF  AUDIT  CERTIFICATES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 Rounded MT Bold" pitchFamily="34" charset="0"/>
              </a:rPr>
              <a:t>* DISTINGUISH  BETWEEN  AN  AUDIT  REPORT  AND  AUDIT  CERTIFICATE</a:t>
            </a:r>
          </a:p>
          <a:p>
            <a:pPr>
              <a:buNone/>
            </a:pPr>
            <a:endParaRPr lang="en-US" sz="1800" b="1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873" y="1554163"/>
            <a:ext cx="6028653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267" y="1554163"/>
            <a:ext cx="6125865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771" y="1554163"/>
            <a:ext cx="6010858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68" y="1554163"/>
            <a:ext cx="6024664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917" y="1554163"/>
            <a:ext cx="6018566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KAYNAT TAWAR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266</Words>
  <Application>Microsoft Office PowerPoint</Application>
  <PresentationFormat>On-screen Show (4:3)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Slide 1</vt:lpstr>
      <vt:lpstr>Slide 2</vt:lpstr>
      <vt:lpstr>RELEVANT  TOPICS  ON  AUDITOR’S  REPORT  FOR</vt:lpstr>
      <vt:lpstr>   TOPICS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  REFERENCE</vt:lpstr>
      <vt:lpstr>CONTACT  DETAILS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20</cp:revision>
  <dcterms:created xsi:type="dcterms:W3CDTF">2006-08-16T00:00:00Z</dcterms:created>
  <dcterms:modified xsi:type="dcterms:W3CDTF">2020-05-05T09:59:50Z</dcterms:modified>
</cp:coreProperties>
</file>