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8E36-3C2C-498F-A6E9-A3B68E546A5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AFBA6-33A2-4A5A-AF40-7CE2CA7D8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83C3-9CF1-4146-8FC5-403548DAFE9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2AF-F296-4CCB-9556-0BE30B05979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5644-7821-4B44-8EB7-F2D2F0A32BD4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B87DB-B733-45F2-A6EE-7AC5A398900F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234F-1816-4FAE-8F08-28BD0EBE9FF9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4EE6-7EFB-4667-A6DB-84E00FBB2B58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908B-0A96-4A97-B73B-4AB4209A7B1D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1D8-5599-4A50-97FA-FB9DF535E96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380D-0F24-47BE-B78F-868684DDC27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0C720-630A-4D00-BF31-87FE1B8645B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4846-7D92-42E1-9C3E-652601F6ADFF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F6FE1B-23DF-496B-94AE-1A18F6C6C84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lgerian" pitchFamily="82" charset="0"/>
              </a:rPr>
              <a:t>SCHOOL OF STUDIES IN COMMERCE</a:t>
            </a:r>
            <a:br>
              <a:rPr lang="en-US" sz="3600" b="1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lgerian" pitchFamily="82" charset="0"/>
              </a:rPr>
              <a:t>VIKRAM UNIVERSITY, UJJAIN (M.P.)</a:t>
            </a:r>
            <a:endParaRPr lang="en-US" sz="3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_IMG_20200502_2216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232" y="1524000"/>
            <a:ext cx="619353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_IMG_20200502_2217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027" y="1524000"/>
            <a:ext cx="598194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_IMG_20200502_2217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042" y="1524000"/>
            <a:ext cx="606391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_IMG_20200502_2218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915" y="1524000"/>
            <a:ext cx="6128169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_IMG_20200502_221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047" y="1524000"/>
            <a:ext cx="6083905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_IMG_20200502_221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130" y="1524000"/>
            <a:ext cx="606774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www.google.com.</a:t>
            </a:r>
          </a:p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www. wikipedia.com.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REFERENCE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EMAIL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dr.kaynattawar@gmail.com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CONTACT DETAILS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             </a:t>
            </a:r>
            <a:r>
              <a:rPr lang="en-US" sz="6000" b="1" dirty="0" smtClean="0">
                <a:solidFill>
                  <a:srgbClr val="C00000"/>
                </a:solidFill>
                <a:latin typeface="Algerian" pitchFamily="82" charset="0"/>
              </a:rPr>
              <a:t>THANK  YOU</a:t>
            </a:r>
            <a:endParaRPr lang="en-US" sz="60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Algerian" pitchFamily="82" charset="0"/>
              </a:rPr>
              <a:t>LECTURE BY  :  </a:t>
            </a:r>
            <a:r>
              <a:rPr lang="en-US" sz="2800" b="1" dirty="0" smtClean="0">
                <a:solidFill>
                  <a:srgbClr val="C00000"/>
                </a:solidFill>
                <a:latin typeface="Algerian" pitchFamily="82" charset="0"/>
              </a:rPr>
              <a:t>DR . KAYNAT  TAWAR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ADVERTISEMENT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B.COM (HONS.)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B.B.A. (HONS.)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M.COM</a:t>
            </a:r>
            <a:r>
              <a:rPr lang="en-US" dirty="0" smtClean="0">
                <a:latin typeface="Algerian" pitchFamily="82" charset="0"/>
              </a:rPr>
              <a:t>.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RELEVANT  TOPICS  ON ADVERTISEMENT FOR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MEANING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TYPES OF ADVERTISING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ADVERTISINGS IN DIFFERENT MEDIUMS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BENEFITS OF ADVERTISEMENTS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IMPORTANCE OF ADVERTISEMENT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IMPORTANT FOR THE CUSTOMERS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IMPORTANT FOR THE MARKETING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IMPORTANT FOR THE SOCIETY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IMPORTANT FOR EDUCATION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SUPPORT TO PRESS</a:t>
            </a: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  <a:latin typeface="Algerian" pitchFamily="8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TOPICS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_IMG_20200502_2213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669" y="1524000"/>
            <a:ext cx="5954661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_IMG_20200502_2214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411" y="1524000"/>
            <a:ext cx="6135177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IMG_20200502_222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217" y="1524000"/>
            <a:ext cx="617556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IMG_20200502_222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054" y="1524000"/>
            <a:ext cx="6013892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_IMG_20200502_2215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000" y="1524000"/>
            <a:ext cx="5994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169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SCHOOL OF STUDIES IN COMMERCE VIKRAM UNIVERSITY, UJJAIN (M.P.)</vt:lpstr>
      <vt:lpstr>ADVERTISEMENT</vt:lpstr>
      <vt:lpstr>RELEVANT  TOPICS  ON ADVERTISEMENT FOR</vt:lpstr>
      <vt:lpstr>TOPICS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REFERENCE</vt:lpstr>
      <vt:lpstr> CONTACT DETAILS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STUDIES IN COMMERCE VIKRAM UNIVERSITY, UJJAIN (M.P.)</dc:title>
  <dc:creator>Administrator</dc:creator>
  <cp:lastModifiedBy>hp</cp:lastModifiedBy>
  <cp:revision>15</cp:revision>
  <dcterms:created xsi:type="dcterms:W3CDTF">2006-08-16T00:00:00Z</dcterms:created>
  <dcterms:modified xsi:type="dcterms:W3CDTF">2020-05-05T10:04:04Z</dcterms:modified>
</cp:coreProperties>
</file>