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999FC3-C428-4339-A971-FF8D685CA2D3}" type="datetimeFigureOut">
              <a:rPr lang="en-US" smtClean="0"/>
              <a:pPr/>
              <a:t>28/05/2020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19331EB-68BF-4720-937B-D6BBC837C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8305800" cy="1143000"/>
          </a:xfrm>
        </p:spPr>
        <p:txBody>
          <a:bodyPr/>
          <a:lstStyle/>
          <a:p>
            <a:r>
              <a:rPr lang="en-US" sz="3200" dirty="0" smtClean="0"/>
              <a:t>BA IV SEMESTER</a:t>
            </a:r>
          </a:p>
          <a:p>
            <a:r>
              <a:rPr lang="en-US" sz="3200" dirty="0" smtClean="0"/>
              <a:t>THE RUSSIAN REVOLUTION</a:t>
            </a:r>
          </a:p>
          <a:p>
            <a:r>
              <a:rPr lang="en-US" sz="3200" dirty="0" smtClean="0"/>
              <a:t>Part-3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305800" cy="1981200"/>
          </a:xfrm>
        </p:spPr>
        <p:txBody>
          <a:bodyPr/>
          <a:lstStyle/>
          <a:p>
            <a:r>
              <a:rPr sz="4000" smtClean="0"/>
              <a:t>Dr.Vishwajeet Singh Parmar</a:t>
            </a:r>
            <a:r>
              <a:rPr smtClean="0"/>
              <a:t/>
            </a:r>
            <a:br>
              <a:rPr smtClean="0"/>
            </a:br>
            <a:r>
              <a:rPr sz="3600" smtClean="0"/>
              <a:t>Ancient Indian History Culture &amp; Archaeology</a:t>
            </a:r>
            <a:br>
              <a:rPr sz="3600" smtClean="0"/>
            </a:br>
            <a:r>
              <a:rPr sz="3600" smtClean="0"/>
              <a:t>Vikram University,Ujjain (M.P.)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November 6 and 7, 1917 (or October 24 and 25 on the Julian Calendar, which is why the event is often referred to as the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October Revolution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), leftist revolutionaries led by Bolshevik Party leader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Vladimir Lenin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launched a nearly bloodless coup d’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against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Duma’s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provisional government.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smtClean="0"/>
              <a:t>Bolshevik Revolution :</a:t>
            </a:r>
            <a:endParaRPr lang="en-US" dirty="0"/>
          </a:p>
        </p:txBody>
      </p:sp>
      <p:pic>
        <p:nvPicPr>
          <p:cNvPr id="4" name="Picture 3" descr="bolshevi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4114800"/>
            <a:ext cx="3671197" cy="24688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provisional government had been assembled by a group of leaders from Russia’s bourgeois capitalist class. Lenin instead called for a Soviet government that would be ruled directly by councils  of soldiers, peasants and workers.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Bolsheviks and their allies occupied government buildings  and other strategic locations in Petrograd and soon formed a new government with Lenin as its head. Lenin became the dictator of the World’s first communist state.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Civil War broke out in Russia in late 1917 after the Bolshevik Revolution. The warring factions included the Red and White Armies.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Red Army fought for the Lenin’s Bolshevik government. The White Army represented a large group of loosely allied forces, including monarchists, capitalists and supporters of democratic socialism.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Russian Civil War 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July 16, 1918, the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Romanovs were executed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the Bolsheviks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Russian Civil War ended in 1923 with Lenin’s Red Army claiming victory and establishing the Soviet Union.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lshevik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412480" cy="47320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68580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Russian Revolution  paved the way for the rise of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communism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as an influential political belief system around the World. It set the stage for the rise of the Soviet Union as a world power that would go head-to-head with the United States during the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Cold War.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Impact of the Russian Revolution :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Russian Revolutions of 1917.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Anna M.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Cienciala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, University of Kansas.</a:t>
            </a:r>
          </a:p>
          <a:p>
            <a:pPr>
              <a:buNone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The Russian Revolution of 1917.    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Daniel J.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Meissner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, Marquette University.</a:t>
            </a:r>
          </a:p>
          <a:p>
            <a:pPr>
              <a:buNone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Russian Revolution of 1917.</a:t>
            </a:r>
          </a:p>
          <a:p>
            <a:pPr>
              <a:buNone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  McGill University. </a:t>
            </a:r>
          </a:p>
          <a:p>
            <a:pPr>
              <a:buNone/>
            </a:pP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Sources :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336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Dr.Vishwajeet Singh Parmar Ancient Indian History Culture &amp; Archaeology Vikram University,Ujjain (M.P.)</vt:lpstr>
      <vt:lpstr>Bolshevik Revolution :</vt:lpstr>
      <vt:lpstr>Slide 3</vt:lpstr>
      <vt:lpstr>Russian Civil War :</vt:lpstr>
      <vt:lpstr>Slide 5</vt:lpstr>
      <vt:lpstr>Slide 6</vt:lpstr>
      <vt:lpstr>Impact of the Russian Revolution :</vt:lpstr>
      <vt:lpstr>Sources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10</cp:revision>
  <dcterms:created xsi:type="dcterms:W3CDTF">2020-05-28T03:34:08Z</dcterms:created>
  <dcterms:modified xsi:type="dcterms:W3CDTF">2020-05-28T08:11:12Z</dcterms:modified>
</cp:coreProperties>
</file>