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4" r:id="rId5"/>
    <p:sldId id="265" r:id="rId6"/>
    <p:sldId id="266" r:id="rId7"/>
    <p:sldId id="267" r:id="rId8"/>
    <p:sldId id="270" r:id="rId9"/>
    <p:sldId id="271" r:id="rId10"/>
    <p:sldId id="272" r:id="rId11"/>
    <p:sldId id="273" r:id="rId12"/>
    <p:sldId id="274" r:id="rId13"/>
    <p:sldId id="275" r:id="rId14"/>
    <p:sldId id="276" r:id="rId15"/>
    <p:sldId id="277" r:id="rId16"/>
    <p:sldId id="278" r:id="rId17"/>
    <p:sldId id="279" r:id="rId18"/>
    <p:sldId id="288" r:id="rId19"/>
    <p:sldId id="281" r:id="rId20"/>
    <p:sldId id="282" r:id="rId21"/>
    <p:sldId id="283" r:id="rId22"/>
    <p:sldId id="284" r:id="rId23"/>
    <p:sldId id="285" r:id="rId24"/>
    <p:sldId id="286" r:id="rId25"/>
    <p:sldId id="287"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B3C6C-08C4-48AA-AF0B-4949C54392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F534D01F-7905-4E4B-8F71-E5FA26D57580}">
      <dgm:prSet phldrT="[Text]"/>
      <dgm:spPr/>
      <dgm:t>
        <a:bodyPr/>
        <a:lstStyle/>
        <a:p>
          <a:r>
            <a:rPr lang="en-US" dirty="0" smtClean="0"/>
            <a:t>From seller ’s point </a:t>
          </a:r>
          <a:endParaRPr lang="en-IN" dirty="0"/>
        </a:p>
      </dgm:t>
    </dgm:pt>
    <dgm:pt modelId="{D5396EC0-D1C1-424D-9F48-ACA65453BF61}" type="parTrans" cxnId="{3B2B5FB9-9B01-4695-9923-C4CFB619A8EA}">
      <dgm:prSet/>
      <dgm:spPr/>
      <dgm:t>
        <a:bodyPr/>
        <a:lstStyle/>
        <a:p>
          <a:endParaRPr lang="en-IN"/>
        </a:p>
      </dgm:t>
    </dgm:pt>
    <dgm:pt modelId="{54A3C22C-D652-40E3-8AD5-3E4EBBB59F56}" type="sibTrans" cxnId="{3B2B5FB9-9B01-4695-9923-C4CFB619A8EA}">
      <dgm:prSet/>
      <dgm:spPr/>
      <dgm:t>
        <a:bodyPr/>
        <a:lstStyle/>
        <a:p>
          <a:endParaRPr lang="en-IN"/>
        </a:p>
      </dgm:t>
    </dgm:pt>
    <dgm:pt modelId="{CE423F21-8BB2-470B-8CBB-7BBD28A5DD26}">
      <dgm:prSet phldrT="[Text]"/>
      <dgm:spPr/>
      <dgm:t>
        <a:bodyPr/>
        <a:lstStyle/>
        <a:p>
          <a:r>
            <a:rPr lang="en-US" dirty="0" smtClean="0"/>
            <a:t>Quantity of money received by the seller </a:t>
          </a:r>
          <a:endParaRPr lang="en-IN" dirty="0"/>
        </a:p>
      </dgm:t>
    </dgm:pt>
    <dgm:pt modelId="{296D5BF8-EE5A-463C-88AC-D82B749C9246}" type="parTrans" cxnId="{EC164023-6923-4E6E-8F3F-7C9F50236C78}">
      <dgm:prSet/>
      <dgm:spPr/>
      <dgm:t>
        <a:bodyPr/>
        <a:lstStyle/>
        <a:p>
          <a:endParaRPr lang="en-IN"/>
        </a:p>
      </dgm:t>
    </dgm:pt>
    <dgm:pt modelId="{9FC198E7-5AEA-458F-950A-C6A9A9F8163C}" type="sibTrans" cxnId="{EC164023-6923-4E6E-8F3F-7C9F50236C78}">
      <dgm:prSet/>
      <dgm:spPr/>
      <dgm:t>
        <a:bodyPr/>
        <a:lstStyle/>
        <a:p>
          <a:endParaRPr lang="en-IN"/>
        </a:p>
      </dgm:t>
    </dgm:pt>
    <dgm:pt modelId="{A9913CCC-60C9-4152-AC4A-C5B9388E4675}">
      <dgm:prSet phldrT="[Text]"/>
      <dgm:spPr/>
      <dgm:t>
        <a:bodyPr/>
        <a:lstStyle/>
        <a:p>
          <a:r>
            <a:rPr lang="en-US" dirty="0" smtClean="0"/>
            <a:t>From buyer’s point </a:t>
          </a:r>
          <a:endParaRPr lang="en-IN" dirty="0"/>
        </a:p>
      </dgm:t>
    </dgm:pt>
    <dgm:pt modelId="{0FBB90D9-E47C-417F-BF78-6E68466F4C38}" type="parTrans" cxnId="{2010655F-35F8-41E1-948D-A47B41898AF1}">
      <dgm:prSet/>
      <dgm:spPr/>
      <dgm:t>
        <a:bodyPr/>
        <a:lstStyle/>
        <a:p>
          <a:endParaRPr lang="en-IN"/>
        </a:p>
      </dgm:t>
    </dgm:pt>
    <dgm:pt modelId="{C9C8C152-2A60-4515-B2F9-220CD04B7FE4}" type="sibTrans" cxnId="{2010655F-35F8-41E1-948D-A47B41898AF1}">
      <dgm:prSet/>
      <dgm:spPr/>
      <dgm:t>
        <a:bodyPr/>
        <a:lstStyle/>
        <a:p>
          <a:endParaRPr lang="en-IN"/>
        </a:p>
      </dgm:t>
    </dgm:pt>
    <dgm:pt modelId="{A49AD582-28DC-43B2-A4EE-BB87C34EB7D9}">
      <dgm:prSet phldrT="[Text]"/>
      <dgm:spPr/>
      <dgm:t>
        <a:bodyPr/>
        <a:lstStyle/>
        <a:p>
          <a:r>
            <a:rPr lang="en-US" dirty="0" smtClean="0"/>
            <a:t>Quantity of goods or services received by the buyer</a:t>
          </a:r>
          <a:endParaRPr lang="en-IN" dirty="0"/>
        </a:p>
      </dgm:t>
    </dgm:pt>
    <dgm:pt modelId="{44C71BBD-D47F-4742-89CB-8D308D6A9FF2}" type="parTrans" cxnId="{0E756FAE-3ABF-4D96-AA6D-7390DE8C1195}">
      <dgm:prSet/>
      <dgm:spPr/>
      <dgm:t>
        <a:bodyPr/>
        <a:lstStyle/>
        <a:p>
          <a:endParaRPr lang="en-IN"/>
        </a:p>
      </dgm:t>
    </dgm:pt>
    <dgm:pt modelId="{0AF78525-3AEE-4FA9-B63E-CFABE5FDABCB}" type="sibTrans" cxnId="{0E756FAE-3ABF-4D96-AA6D-7390DE8C1195}">
      <dgm:prSet/>
      <dgm:spPr/>
      <dgm:t>
        <a:bodyPr/>
        <a:lstStyle/>
        <a:p>
          <a:endParaRPr lang="en-IN"/>
        </a:p>
      </dgm:t>
    </dgm:pt>
    <dgm:pt modelId="{59B5770C-EA13-4B31-904F-ADEC6B766C61}" type="pres">
      <dgm:prSet presAssocID="{502B3C6C-08C4-48AA-AF0B-4949C54392AB}" presName="linear" presStyleCnt="0">
        <dgm:presLayoutVars>
          <dgm:animLvl val="lvl"/>
          <dgm:resizeHandles val="exact"/>
        </dgm:presLayoutVars>
      </dgm:prSet>
      <dgm:spPr/>
      <dgm:t>
        <a:bodyPr/>
        <a:lstStyle/>
        <a:p>
          <a:endParaRPr lang="en-IN"/>
        </a:p>
      </dgm:t>
    </dgm:pt>
    <dgm:pt modelId="{FE58622E-CD44-48F7-B585-C9F218FA11E1}" type="pres">
      <dgm:prSet presAssocID="{F534D01F-7905-4E4B-8F71-E5FA26D57580}" presName="parentText" presStyleLbl="node1" presStyleIdx="0" presStyleCnt="2">
        <dgm:presLayoutVars>
          <dgm:chMax val="0"/>
          <dgm:bulletEnabled val="1"/>
        </dgm:presLayoutVars>
      </dgm:prSet>
      <dgm:spPr/>
      <dgm:t>
        <a:bodyPr/>
        <a:lstStyle/>
        <a:p>
          <a:endParaRPr lang="en-IN"/>
        </a:p>
      </dgm:t>
    </dgm:pt>
    <dgm:pt modelId="{157040E9-DC6D-4A3D-94AD-1680B6D1AABF}" type="pres">
      <dgm:prSet presAssocID="{F534D01F-7905-4E4B-8F71-E5FA26D57580}" presName="childText" presStyleLbl="revTx" presStyleIdx="0" presStyleCnt="2">
        <dgm:presLayoutVars>
          <dgm:bulletEnabled val="1"/>
        </dgm:presLayoutVars>
      </dgm:prSet>
      <dgm:spPr/>
      <dgm:t>
        <a:bodyPr/>
        <a:lstStyle/>
        <a:p>
          <a:endParaRPr lang="en-IN"/>
        </a:p>
      </dgm:t>
    </dgm:pt>
    <dgm:pt modelId="{213F283B-4A8A-4228-860E-C714A933F22F}" type="pres">
      <dgm:prSet presAssocID="{A9913CCC-60C9-4152-AC4A-C5B9388E4675}" presName="parentText" presStyleLbl="node1" presStyleIdx="1" presStyleCnt="2">
        <dgm:presLayoutVars>
          <dgm:chMax val="0"/>
          <dgm:bulletEnabled val="1"/>
        </dgm:presLayoutVars>
      </dgm:prSet>
      <dgm:spPr/>
      <dgm:t>
        <a:bodyPr/>
        <a:lstStyle/>
        <a:p>
          <a:endParaRPr lang="en-IN"/>
        </a:p>
      </dgm:t>
    </dgm:pt>
    <dgm:pt modelId="{6DBAB20A-DDF9-4BA8-A44E-A8E58531BFDE}" type="pres">
      <dgm:prSet presAssocID="{A9913CCC-60C9-4152-AC4A-C5B9388E4675}" presName="childText" presStyleLbl="revTx" presStyleIdx="1" presStyleCnt="2">
        <dgm:presLayoutVars>
          <dgm:bulletEnabled val="1"/>
        </dgm:presLayoutVars>
      </dgm:prSet>
      <dgm:spPr/>
      <dgm:t>
        <a:bodyPr/>
        <a:lstStyle/>
        <a:p>
          <a:endParaRPr lang="en-IN"/>
        </a:p>
      </dgm:t>
    </dgm:pt>
  </dgm:ptLst>
  <dgm:cxnLst>
    <dgm:cxn modelId="{5BBE6B9E-B08B-4A9B-B401-C9AC0FC4C471}" type="presOf" srcId="{A49AD582-28DC-43B2-A4EE-BB87C34EB7D9}" destId="{6DBAB20A-DDF9-4BA8-A44E-A8E58531BFDE}" srcOrd="0" destOrd="0" presId="urn:microsoft.com/office/officeart/2005/8/layout/vList2"/>
    <dgm:cxn modelId="{D7F8BA07-5166-4784-9E50-C8EF46653C62}" type="presOf" srcId="{F534D01F-7905-4E4B-8F71-E5FA26D57580}" destId="{FE58622E-CD44-48F7-B585-C9F218FA11E1}" srcOrd="0" destOrd="0" presId="urn:microsoft.com/office/officeart/2005/8/layout/vList2"/>
    <dgm:cxn modelId="{2010655F-35F8-41E1-948D-A47B41898AF1}" srcId="{502B3C6C-08C4-48AA-AF0B-4949C54392AB}" destId="{A9913CCC-60C9-4152-AC4A-C5B9388E4675}" srcOrd="1" destOrd="0" parTransId="{0FBB90D9-E47C-417F-BF78-6E68466F4C38}" sibTransId="{C9C8C152-2A60-4515-B2F9-220CD04B7FE4}"/>
    <dgm:cxn modelId="{0E756FAE-3ABF-4D96-AA6D-7390DE8C1195}" srcId="{A9913CCC-60C9-4152-AC4A-C5B9388E4675}" destId="{A49AD582-28DC-43B2-A4EE-BB87C34EB7D9}" srcOrd="0" destOrd="0" parTransId="{44C71BBD-D47F-4742-89CB-8D308D6A9FF2}" sibTransId="{0AF78525-3AEE-4FA9-B63E-CFABE5FDABCB}"/>
    <dgm:cxn modelId="{3B2B5FB9-9B01-4695-9923-C4CFB619A8EA}" srcId="{502B3C6C-08C4-48AA-AF0B-4949C54392AB}" destId="{F534D01F-7905-4E4B-8F71-E5FA26D57580}" srcOrd="0" destOrd="0" parTransId="{D5396EC0-D1C1-424D-9F48-ACA65453BF61}" sibTransId="{54A3C22C-D652-40E3-8AD5-3E4EBBB59F56}"/>
    <dgm:cxn modelId="{EC164023-6923-4E6E-8F3F-7C9F50236C78}" srcId="{F534D01F-7905-4E4B-8F71-E5FA26D57580}" destId="{CE423F21-8BB2-470B-8CBB-7BBD28A5DD26}" srcOrd="0" destOrd="0" parTransId="{296D5BF8-EE5A-463C-88AC-D82B749C9246}" sibTransId="{9FC198E7-5AEA-458F-950A-C6A9A9F8163C}"/>
    <dgm:cxn modelId="{BC1B931A-B2A2-4B35-90D6-B2B6413A1F28}" type="presOf" srcId="{CE423F21-8BB2-470B-8CBB-7BBD28A5DD26}" destId="{157040E9-DC6D-4A3D-94AD-1680B6D1AABF}" srcOrd="0" destOrd="0" presId="urn:microsoft.com/office/officeart/2005/8/layout/vList2"/>
    <dgm:cxn modelId="{E400CED1-EF37-45FF-8CE5-4BE801ED6733}" type="presOf" srcId="{A9913CCC-60C9-4152-AC4A-C5B9388E4675}" destId="{213F283B-4A8A-4228-860E-C714A933F22F}" srcOrd="0" destOrd="0" presId="urn:microsoft.com/office/officeart/2005/8/layout/vList2"/>
    <dgm:cxn modelId="{46BAF3EA-4682-4DAE-B510-B63A0514E5CA}" type="presOf" srcId="{502B3C6C-08C4-48AA-AF0B-4949C54392AB}" destId="{59B5770C-EA13-4B31-904F-ADEC6B766C61}" srcOrd="0" destOrd="0" presId="urn:microsoft.com/office/officeart/2005/8/layout/vList2"/>
    <dgm:cxn modelId="{7A90921D-5252-460B-B231-FCD31929F16E}" type="presParOf" srcId="{59B5770C-EA13-4B31-904F-ADEC6B766C61}" destId="{FE58622E-CD44-48F7-B585-C9F218FA11E1}" srcOrd="0" destOrd="0" presId="urn:microsoft.com/office/officeart/2005/8/layout/vList2"/>
    <dgm:cxn modelId="{7D011A66-A6DC-4528-9CCA-F6BAF03FD4DD}" type="presParOf" srcId="{59B5770C-EA13-4B31-904F-ADEC6B766C61}" destId="{157040E9-DC6D-4A3D-94AD-1680B6D1AABF}" srcOrd="1" destOrd="0" presId="urn:microsoft.com/office/officeart/2005/8/layout/vList2"/>
    <dgm:cxn modelId="{A8FBB5DB-A9E4-4AA8-94CF-DFE8A7DEEB91}" type="presParOf" srcId="{59B5770C-EA13-4B31-904F-ADEC6B766C61}" destId="{213F283B-4A8A-4228-860E-C714A933F22F}" srcOrd="2" destOrd="0" presId="urn:microsoft.com/office/officeart/2005/8/layout/vList2"/>
    <dgm:cxn modelId="{A049F87D-4019-4B0C-903C-595480EAC9D2}" type="presParOf" srcId="{59B5770C-EA13-4B31-904F-ADEC6B766C61}" destId="{6DBAB20A-DDF9-4BA8-A44E-A8E58531BFD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B98861-1BA2-4437-BB4F-8410D761CC3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86CD69CF-B739-42D1-900F-112E8020A1DC}">
      <dgm:prSet phldrT="[Text]"/>
      <dgm:spPr/>
      <dgm:t>
        <a:bodyPr/>
        <a:lstStyle/>
        <a:p>
          <a:r>
            <a:rPr lang="en-US" dirty="0" smtClean="0"/>
            <a:t>Profit related</a:t>
          </a:r>
          <a:endParaRPr lang="en-IN" dirty="0"/>
        </a:p>
      </dgm:t>
    </dgm:pt>
    <dgm:pt modelId="{72AB4B97-3EC7-4274-9075-83B6DCF26C12}" type="parTrans" cxnId="{3D8E1BE7-38ED-4F67-8217-61E9D56B90C4}">
      <dgm:prSet/>
      <dgm:spPr/>
      <dgm:t>
        <a:bodyPr/>
        <a:lstStyle/>
        <a:p>
          <a:endParaRPr lang="en-IN"/>
        </a:p>
      </dgm:t>
    </dgm:pt>
    <dgm:pt modelId="{7F735568-4C48-4998-BB68-CD844CD785F2}" type="sibTrans" cxnId="{3D8E1BE7-38ED-4F67-8217-61E9D56B90C4}">
      <dgm:prSet/>
      <dgm:spPr/>
      <dgm:t>
        <a:bodyPr/>
        <a:lstStyle/>
        <a:p>
          <a:endParaRPr lang="en-IN"/>
        </a:p>
      </dgm:t>
    </dgm:pt>
    <dgm:pt modelId="{DDDCC5B0-D6D3-4B70-9C21-B1A345B02DBE}">
      <dgm:prSet phldrT="[Text]"/>
      <dgm:spPr/>
      <dgm:t>
        <a:bodyPr/>
        <a:lstStyle/>
        <a:p>
          <a:r>
            <a:rPr lang="en-US" dirty="0" smtClean="0"/>
            <a:t>Return on investment</a:t>
          </a:r>
          <a:endParaRPr lang="en-IN" dirty="0"/>
        </a:p>
      </dgm:t>
    </dgm:pt>
    <dgm:pt modelId="{0650EDC9-F4F5-4655-B511-A676F62EDA39}" type="parTrans" cxnId="{885ED439-3A86-445B-BF9E-640E58E42946}">
      <dgm:prSet/>
      <dgm:spPr/>
      <dgm:t>
        <a:bodyPr/>
        <a:lstStyle/>
        <a:p>
          <a:endParaRPr lang="en-IN"/>
        </a:p>
      </dgm:t>
    </dgm:pt>
    <dgm:pt modelId="{18E41AC3-06C7-4213-9A33-BDEBAF767A0D}" type="sibTrans" cxnId="{885ED439-3A86-445B-BF9E-640E58E42946}">
      <dgm:prSet/>
      <dgm:spPr/>
      <dgm:t>
        <a:bodyPr/>
        <a:lstStyle/>
        <a:p>
          <a:endParaRPr lang="en-IN"/>
        </a:p>
      </dgm:t>
    </dgm:pt>
    <dgm:pt modelId="{5CB05A9C-2507-4531-B089-40D93670EEF8}">
      <dgm:prSet phldrT="[Text]"/>
      <dgm:spPr/>
      <dgm:t>
        <a:bodyPr/>
        <a:lstStyle/>
        <a:p>
          <a:r>
            <a:rPr lang="en-US" dirty="0" smtClean="0"/>
            <a:t>Profit maximizing </a:t>
          </a:r>
          <a:endParaRPr lang="en-IN" dirty="0"/>
        </a:p>
      </dgm:t>
    </dgm:pt>
    <dgm:pt modelId="{C906492C-D3BC-4990-B512-EDDB89C4D30C}" type="parTrans" cxnId="{57B96186-454B-47F5-8FC8-4D0EA69C5A73}">
      <dgm:prSet/>
      <dgm:spPr/>
      <dgm:t>
        <a:bodyPr/>
        <a:lstStyle/>
        <a:p>
          <a:endParaRPr lang="en-IN"/>
        </a:p>
      </dgm:t>
    </dgm:pt>
    <dgm:pt modelId="{54EA4A79-2923-499B-B708-4101A2FADD68}" type="sibTrans" cxnId="{57B96186-454B-47F5-8FC8-4D0EA69C5A73}">
      <dgm:prSet/>
      <dgm:spPr/>
      <dgm:t>
        <a:bodyPr/>
        <a:lstStyle/>
        <a:p>
          <a:endParaRPr lang="en-IN"/>
        </a:p>
      </dgm:t>
    </dgm:pt>
    <dgm:pt modelId="{B5A43FBE-4C93-4916-84BD-CC288B6F5134}">
      <dgm:prSet phldrT="[Text]"/>
      <dgm:spPr/>
      <dgm:t>
        <a:bodyPr/>
        <a:lstStyle/>
        <a:p>
          <a:r>
            <a:rPr lang="en-US" dirty="0" smtClean="0"/>
            <a:t>Sales related</a:t>
          </a:r>
          <a:endParaRPr lang="en-IN" dirty="0"/>
        </a:p>
      </dgm:t>
    </dgm:pt>
    <dgm:pt modelId="{08CDBC29-C5A3-4BD0-B9BB-796735E8F859}" type="parTrans" cxnId="{86816C72-625A-43EA-9D05-A0DDD01F2763}">
      <dgm:prSet/>
      <dgm:spPr/>
      <dgm:t>
        <a:bodyPr/>
        <a:lstStyle/>
        <a:p>
          <a:endParaRPr lang="en-IN"/>
        </a:p>
      </dgm:t>
    </dgm:pt>
    <dgm:pt modelId="{FC00487B-8A9D-4DF5-BDC3-B0A343AEA3A1}" type="sibTrans" cxnId="{86816C72-625A-43EA-9D05-A0DDD01F2763}">
      <dgm:prSet/>
      <dgm:spPr/>
      <dgm:t>
        <a:bodyPr/>
        <a:lstStyle/>
        <a:p>
          <a:endParaRPr lang="en-IN"/>
        </a:p>
      </dgm:t>
    </dgm:pt>
    <dgm:pt modelId="{39AD81E1-2DF5-4380-8491-B53B1852A295}">
      <dgm:prSet phldrT="[Text]"/>
      <dgm:spPr/>
      <dgm:t>
        <a:bodyPr/>
        <a:lstStyle/>
        <a:p>
          <a:r>
            <a:rPr lang="en-US" dirty="0" smtClean="0"/>
            <a:t>Market share</a:t>
          </a:r>
          <a:endParaRPr lang="en-IN" dirty="0"/>
        </a:p>
      </dgm:t>
    </dgm:pt>
    <dgm:pt modelId="{ED6F85F0-FC26-4097-B33B-68CC5A767A56}" type="parTrans" cxnId="{D8D228DF-ADAF-41EA-9F09-DEA90334624E}">
      <dgm:prSet/>
      <dgm:spPr/>
      <dgm:t>
        <a:bodyPr/>
        <a:lstStyle/>
        <a:p>
          <a:endParaRPr lang="en-IN"/>
        </a:p>
      </dgm:t>
    </dgm:pt>
    <dgm:pt modelId="{8121389F-942C-4E0B-867C-27D5C6B7E2C5}" type="sibTrans" cxnId="{D8D228DF-ADAF-41EA-9F09-DEA90334624E}">
      <dgm:prSet/>
      <dgm:spPr/>
      <dgm:t>
        <a:bodyPr/>
        <a:lstStyle/>
        <a:p>
          <a:endParaRPr lang="en-IN"/>
        </a:p>
      </dgm:t>
    </dgm:pt>
    <dgm:pt modelId="{000ED67A-84C8-4968-AB43-BF8F9C512E3B}">
      <dgm:prSet phldrT="[Text]"/>
      <dgm:spPr/>
      <dgm:t>
        <a:bodyPr/>
        <a:lstStyle/>
        <a:p>
          <a:r>
            <a:rPr lang="en-US" dirty="0" smtClean="0"/>
            <a:t>Maximize sales</a:t>
          </a:r>
          <a:endParaRPr lang="en-IN" dirty="0"/>
        </a:p>
      </dgm:t>
    </dgm:pt>
    <dgm:pt modelId="{48C97B0F-C261-4FE1-AEBB-F0EF24FB2733}" type="parTrans" cxnId="{31F4EE26-97F3-4A22-B013-CB54E4ACE24F}">
      <dgm:prSet/>
      <dgm:spPr/>
      <dgm:t>
        <a:bodyPr/>
        <a:lstStyle/>
        <a:p>
          <a:endParaRPr lang="en-IN"/>
        </a:p>
      </dgm:t>
    </dgm:pt>
    <dgm:pt modelId="{C61B8F51-A507-4678-A946-FA872EC8CDBF}" type="sibTrans" cxnId="{31F4EE26-97F3-4A22-B013-CB54E4ACE24F}">
      <dgm:prSet/>
      <dgm:spPr/>
      <dgm:t>
        <a:bodyPr/>
        <a:lstStyle/>
        <a:p>
          <a:endParaRPr lang="en-IN"/>
        </a:p>
      </dgm:t>
    </dgm:pt>
    <dgm:pt modelId="{321588AD-B8BD-47CF-B619-9B7BAA764EAF}">
      <dgm:prSet phldrT="[Text]"/>
      <dgm:spPr/>
      <dgm:t>
        <a:bodyPr/>
        <a:lstStyle/>
        <a:p>
          <a:r>
            <a:rPr lang="en-US" dirty="0" smtClean="0"/>
            <a:t>Competition related</a:t>
          </a:r>
          <a:endParaRPr lang="en-IN" dirty="0"/>
        </a:p>
      </dgm:t>
    </dgm:pt>
    <dgm:pt modelId="{8297D359-3587-4477-924F-D8439478ED60}" type="parTrans" cxnId="{91594E84-9C4E-45CA-B010-5522CDC2CD23}">
      <dgm:prSet/>
      <dgm:spPr/>
      <dgm:t>
        <a:bodyPr/>
        <a:lstStyle/>
        <a:p>
          <a:endParaRPr lang="en-IN"/>
        </a:p>
      </dgm:t>
    </dgm:pt>
    <dgm:pt modelId="{31FF1791-5DB4-4B89-AB29-0A08D3DF39AF}" type="sibTrans" cxnId="{91594E84-9C4E-45CA-B010-5522CDC2CD23}">
      <dgm:prSet/>
      <dgm:spPr/>
      <dgm:t>
        <a:bodyPr/>
        <a:lstStyle/>
        <a:p>
          <a:endParaRPr lang="en-IN"/>
        </a:p>
      </dgm:t>
    </dgm:pt>
    <dgm:pt modelId="{E44A855D-1FA7-4AEC-A8AE-C3EC62C8BDEC}">
      <dgm:prSet phldrT="[Text]"/>
      <dgm:spPr/>
      <dgm:t>
        <a:bodyPr/>
        <a:lstStyle/>
        <a:p>
          <a:r>
            <a:rPr lang="en-US" dirty="0" smtClean="0"/>
            <a:t>Remove competitors</a:t>
          </a:r>
          <a:endParaRPr lang="en-IN" dirty="0"/>
        </a:p>
      </dgm:t>
    </dgm:pt>
    <dgm:pt modelId="{FDC3EBEB-E973-4469-BEDD-2DFEDC09CD48}" type="parTrans" cxnId="{9BD8003D-5935-4E29-91BD-E0894431DC7B}">
      <dgm:prSet/>
      <dgm:spPr/>
      <dgm:t>
        <a:bodyPr/>
        <a:lstStyle/>
        <a:p>
          <a:endParaRPr lang="en-IN"/>
        </a:p>
      </dgm:t>
    </dgm:pt>
    <dgm:pt modelId="{DC88793D-1C8E-415C-B6F5-4CED41489D90}" type="sibTrans" cxnId="{9BD8003D-5935-4E29-91BD-E0894431DC7B}">
      <dgm:prSet/>
      <dgm:spPr/>
      <dgm:t>
        <a:bodyPr/>
        <a:lstStyle/>
        <a:p>
          <a:endParaRPr lang="en-IN"/>
        </a:p>
      </dgm:t>
    </dgm:pt>
    <dgm:pt modelId="{1A9BBB1B-D548-4F29-AFB2-8D4E95AD7611}">
      <dgm:prSet phldrT="[Text]"/>
      <dgm:spPr/>
      <dgm:t>
        <a:bodyPr/>
        <a:lstStyle/>
        <a:p>
          <a:r>
            <a:rPr lang="en-US" dirty="0" smtClean="0"/>
            <a:t>To face competition</a:t>
          </a:r>
          <a:endParaRPr lang="en-IN" dirty="0"/>
        </a:p>
      </dgm:t>
    </dgm:pt>
    <dgm:pt modelId="{85BE6774-E7B8-47D2-8FB8-7F1265EA7BAE}" type="parTrans" cxnId="{3E75A10D-56DA-4984-AFCD-C7837A9BC7FA}">
      <dgm:prSet/>
      <dgm:spPr/>
      <dgm:t>
        <a:bodyPr/>
        <a:lstStyle/>
        <a:p>
          <a:endParaRPr lang="en-IN"/>
        </a:p>
      </dgm:t>
    </dgm:pt>
    <dgm:pt modelId="{F29F8677-1BCB-48FF-8BD4-685C1216CEA0}" type="sibTrans" cxnId="{3E75A10D-56DA-4984-AFCD-C7837A9BC7FA}">
      <dgm:prSet/>
      <dgm:spPr/>
      <dgm:t>
        <a:bodyPr/>
        <a:lstStyle/>
        <a:p>
          <a:endParaRPr lang="en-IN"/>
        </a:p>
      </dgm:t>
    </dgm:pt>
    <dgm:pt modelId="{5007AF21-B2DC-4B0C-8268-9A1F65E5CC7A}">
      <dgm:prSet phldrT="[Text]"/>
      <dgm:spPr/>
      <dgm:t>
        <a:bodyPr/>
        <a:lstStyle/>
        <a:p>
          <a:r>
            <a:rPr lang="en-US" dirty="0" smtClean="0"/>
            <a:t>Achieve leadership by pricing</a:t>
          </a:r>
          <a:endParaRPr lang="en-IN" dirty="0"/>
        </a:p>
      </dgm:t>
    </dgm:pt>
    <dgm:pt modelId="{838E32EB-5E1A-4617-9143-0837F8BDF88C}" type="parTrans" cxnId="{84F64CE9-7E8A-4E89-B540-29FB549F6F81}">
      <dgm:prSet/>
      <dgm:spPr/>
      <dgm:t>
        <a:bodyPr/>
        <a:lstStyle/>
        <a:p>
          <a:endParaRPr lang="en-IN"/>
        </a:p>
      </dgm:t>
    </dgm:pt>
    <dgm:pt modelId="{7B5085D0-84AA-4E9A-84E8-D094114EBF3E}" type="sibTrans" cxnId="{84F64CE9-7E8A-4E89-B540-29FB549F6F81}">
      <dgm:prSet/>
      <dgm:spPr/>
      <dgm:t>
        <a:bodyPr/>
        <a:lstStyle/>
        <a:p>
          <a:endParaRPr lang="en-IN"/>
        </a:p>
      </dgm:t>
    </dgm:pt>
    <dgm:pt modelId="{5712BE6B-B572-46FE-A226-D1878AC64C92}">
      <dgm:prSet phldrT="[Text]"/>
      <dgm:spPr/>
      <dgm:t>
        <a:bodyPr/>
        <a:lstStyle/>
        <a:p>
          <a:endParaRPr lang="en-IN" dirty="0"/>
        </a:p>
      </dgm:t>
    </dgm:pt>
    <dgm:pt modelId="{34239D8E-933B-42D7-BFCF-D35B065ED3CB}" type="parTrans" cxnId="{D363D15A-A51A-49C8-BBF1-0989BC7C2FEF}">
      <dgm:prSet/>
      <dgm:spPr/>
      <dgm:t>
        <a:bodyPr/>
        <a:lstStyle/>
        <a:p>
          <a:endParaRPr lang="en-IN"/>
        </a:p>
      </dgm:t>
    </dgm:pt>
    <dgm:pt modelId="{5AA9A193-2226-45DF-825B-49DD0A12CBFB}" type="sibTrans" cxnId="{D363D15A-A51A-49C8-BBF1-0989BC7C2FEF}">
      <dgm:prSet/>
      <dgm:spPr/>
      <dgm:t>
        <a:bodyPr/>
        <a:lstStyle/>
        <a:p>
          <a:endParaRPr lang="en-IN"/>
        </a:p>
      </dgm:t>
    </dgm:pt>
    <dgm:pt modelId="{3775541E-D9B6-4980-8A41-796058927778}" type="pres">
      <dgm:prSet presAssocID="{ABB98861-1BA2-4437-BB4F-8410D761CC37}" presName="Name0" presStyleCnt="0">
        <dgm:presLayoutVars>
          <dgm:dir/>
          <dgm:animLvl val="lvl"/>
          <dgm:resizeHandles val="exact"/>
        </dgm:presLayoutVars>
      </dgm:prSet>
      <dgm:spPr/>
      <dgm:t>
        <a:bodyPr/>
        <a:lstStyle/>
        <a:p>
          <a:endParaRPr lang="en-IN"/>
        </a:p>
      </dgm:t>
    </dgm:pt>
    <dgm:pt modelId="{25F40B7C-B803-4CF8-9A80-799BE41CDD17}" type="pres">
      <dgm:prSet presAssocID="{86CD69CF-B739-42D1-900F-112E8020A1DC}" presName="linNode" presStyleCnt="0"/>
      <dgm:spPr/>
    </dgm:pt>
    <dgm:pt modelId="{28EE7D49-BD93-465D-AADB-D69E36562838}" type="pres">
      <dgm:prSet presAssocID="{86CD69CF-B739-42D1-900F-112E8020A1DC}" presName="parentText" presStyleLbl="node1" presStyleIdx="0" presStyleCnt="3">
        <dgm:presLayoutVars>
          <dgm:chMax val="1"/>
          <dgm:bulletEnabled val="1"/>
        </dgm:presLayoutVars>
      </dgm:prSet>
      <dgm:spPr/>
      <dgm:t>
        <a:bodyPr/>
        <a:lstStyle/>
        <a:p>
          <a:endParaRPr lang="en-IN"/>
        </a:p>
      </dgm:t>
    </dgm:pt>
    <dgm:pt modelId="{40C34210-0043-451A-B43A-F6169C3AD696}" type="pres">
      <dgm:prSet presAssocID="{86CD69CF-B739-42D1-900F-112E8020A1DC}" presName="descendantText" presStyleLbl="alignAccFollowNode1" presStyleIdx="0" presStyleCnt="3">
        <dgm:presLayoutVars>
          <dgm:bulletEnabled val="1"/>
        </dgm:presLayoutVars>
      </dgm:prSet>
      <dgm:spPr/>
      <dgm:t>
        <a:bodyPr/>
        <a:lstStyle/>
        <a:p>
          <a:endParaRPr lang="en-IN"/>
        </a:p>
      </dgm:t>
    </dgm:pt>
    <dgm:pt modelId="{BD88A006-4874-4C00-AB3F-FA9DC1A6A228}" type="pres">
      <dgm:prSet presAssocID="{7F735568-4C48-4998-BB68-CD844CD785F2}" presName="sp" presStyleCnt="0"/>
      <dgm:spPr/>
    </dgm:pt>
    <dgm:pt modelId="{FA10727D-13E7-49C0-A9AB-39A81B6BC302}" type="pres">
      <dgm:prSet presAssocID="{B5A43FBE-4C93-4916-84BD-CC288B6F5134}" presName="linNode" presStyleCnt="0"/>
      <dgm:spPr/>
    </dgm:pt>
    <dgm:pt modelId="{EA5734DB-06F8-49D8-9334-FB0E59AE647C}" type="pres">
      <dgm:prSet presAssocID="{B5A43FBE-4C93-4916-84BD-CC288B6F5134}" presName="parentText" presStyleLbl="node1" presStyleIdx="1" presStyleCnt="3" custLinFactNeighborX="-2894" custLinFactNeighborY="-1384">
        <dgm:presLayoutVars>
          <dgm:chMax val="1"/>
          <dgm:bulletEnabled val="1"/>
        </dgm:presLayoutVars>
      </dgm:prSet>
      <dgm:spPr/>
      <dgm:t>
        <a:bodyPr/>
        <a:lstStyle/>
        <a:p>
          <a:endParaRPr lang="en-IN"/>
        </a:p>
      </dgm:t>
    </dgm:pt>
    <dgm:pt modelId="{702AAD5C-99A1-413D-A579-F1F133905DB1}" type="pres">
      <dgm:prSet presAssocID="{B5A43FBE-4C93-4916-84BD-CC288B6F5134}" presName="descendantText" presStyleLbl="alignAccFollowNode1" presStyleIdx="1" presStyleCnt="3">
        <dgm:presLayoutVars>
          <dgm:bulletEnabled val="1"/>
        </dgm:presLayoutVars>
      </dgm:prSet>
      <dgm:spPr/>
      <dgm:t>
        <a:bodyPr/>
        <a:lstStyle/>
        <a:p>
          <a:endParaRPr lang="en-IN"/>
        </a:p>
      </dgm:t>
    </dgm:pt>
    <dgm:pt modelId="{31CE62A0-90FE-4BF5-B35F-B28A619E1BEE}" type="pres">
      <dgm:prSet presAssocID="{FC00487B-8A9D-4DF5-BDC3-B0A343AEA3A1}" presName="sp" presStyleCnt="0"/>
      <dgm:spPr/>
    </dgm:pt>
    <dgm:pt modelId="{48C29959-28B9-44A4-90A6-BF2FAC2A159C}" type="pres">
      <dgm:prSet presAssocID="{321588AD-B8BD-47CF-B619-9B7BAA764EAF}" presName="linNode" presStyleCnt="0"/>
      <dgm:spPr/>
    </dgm:pt>
    <dgm:pt modelId="{64870FF9-12AF-4C16-B975-C640263EABA2}" type="pres">
      <dgm:prSet presAssocID="{321588AD-B8BD-47CF-B619-9B7BAA764EAF}" presName="parentText" presStyleLbl="node1" presStyleIdx="2" presStyleCnt="3">
        <dgm:presLayoutVars>
          <dgm:chMax val="1"/>
          <dgm:bulletEnabled val="1"/>
        </dgm:presLayoutVars>
      </dgm:prSet>
      <dgm:spPr/>
      <dgm:t>
        <a:bodyPr/>
        <a:lstStyle/>
        <a:p>
          <a:endParaRPr lang="en-IN"/>
        </a:p>
      </dgm:t>
    </dgm:pt>
    <dgm:pt modelId="{414F5AA3-572A-4338-BF38-5C0628FE9282}" type="pres">
      <dgm:prSet presAssocID="{321588AD-B8BD-47CF-B619-9B7BAA764EAF}" presName="descendantText" presStyleLbl="alignAccFollowNode1" presStyleIdx="2" presStyleCnt="3">
        <dgm:presLayoutVars>
          <dgm:bulletEnabled val="1"/>
        </dgm:presLayoutVars>
      </dgm:prSet>
      <dgm:spPr/>
      <dgm:t>
        <a:bodyPr/>
        <a:lstStyle/>
        <a:p>
          <a:endParaRPr lang="en-IN"/>
        </a:p>
      </dgm:t>
    </dgm:pt>
  </dgm:ptLst>
  <dgm:cxnLst>
    <dgm:cxn modelId="{01F32406-638B-4192-BE68-24B2845EEF53}" type="presOf" srcId="{321588AD-B8BD-47CF-B619-9B7BAA764EAF}" destId="{64870FF9-12AF-4C16-B975-C640263EABA2}" srcOrd="0" destOrd="0" presId="urn:microsoft.com/office/officeart/2005/8/layout/vList5"/>
    <dgm:cxn modelId="{86816C72-625A-43EA-9D05-A0DDD01F2763}" srcId="{ABB98861-1BA2-4437-BB4F-8410D761CC37}" destId="{B5A43FBE-4C93-4916-84BD-CC288B6F5134}" srcOrd="1" destOrd="0" parTransId="{08CDBC29-C5A3-4BD0-B9BB-796735E8F859}" sibTransId="{FC00487B-8A9D-4DF5-BDC3-B0A343AEA3A1}"/>
    <dgm:cxn modelId="{8F5038B8-1429-4789-9A46-DEACB8B8C3A7}" type="presOf" srcId="{ABB98861-1BA2-4437-BB4F-8410D761CC37}" destId="{3775541E-D9B6-4980-8A41-796058927778}" srcOrd="0" destOrd="0" presId="urn:microsoft.com/office/officeart/2005/8/layout/vList5"/>
    <dgm:cxn modelId="{57B96186-454B-47F5-8FC8-4D0EA69C5A73}" srcId="{86CD69CF-B739-42D1-900F-112E8020A1DC}" destId="{5CB05A9C-2507-4531-B089-40D93670EEF8}" srcOrd="1" destOrd="0" parTransId="{C906492C-D3BC-4990-B512-EDDB89C4D30C}" sibTransId="{54EA4A79-2923-499B-B708-4101A2FADD68}"/>
    <dgm:cxn modelId="{2E343376-B148-4006-9BCE-ED9A1B0A2D3D}" type="presOf" srcId="{5007AF21-B2DC-4B0C-8268-9A1F65E5CC7A}" destId="{414F5AA3-572A-4338-BF38-5C0628FE9282}" srcOrd="0" destOrd="1" presId="urn:microsoft.com/office/officeart/2005/8/layout/vList5"/>
    <dgm:cxn modelId="{D68DAA85-7729-480B-8C9B-827702FE64B8}" type="presOf" srcId="{39AD81E1-2DF5-4380-8491-B53B1852A295}" destId="{702AAD5C-99A1-413D-A579-F1F133905DB1}" srcOrd="0" destOrd="0" presId="urn:microsoft.com/office/officeart/2005/8/layout/vList5"/>
    <dgm:cxn modelId="{3E75A10D-56DA-4984-AFCD-C7837A9BC7FA}" srcId="{321588AD-B8BD-47CF-B619-9B7BAA764EAF}" destId="{1A9BBB1B-D548-4F29-AFB2-8D4E95AD7611}" srcOrd="2" destOrd="0" parTransId="{85BE6774-E7B8-47D2-8FB8-7F1265EA7BAE}" sibTransId="{F29F8677-1BCB-48FF-8BD4-685C1216CEA0}"/>
    <dgm:cxn modelId="{D5A08D64-E859-4341-857E-D16A7701B7B2}" type="presOf" srcId="{B5A43FBE-4C93-4916-84BD-CC288B6F5134}" destId="{EA5734DB-06F8-49D8-9334-FB0E59AE647C}" srcOrd="0" destOrd="0" presId="urn:microsoft.com/office/officeart/2005/8/layout/vList5"/>
    <dgm:cxn modelId="{2141C9C3-3C04-4597-B8FA-5061813EC7FE}" type="presOf" srcId="{5CB05A9C-2507-4531-B089-40D93670EEF8}" destId="{40C34210-0043-451A-B43A-F6169C3AD696}" srcOrd="0" destOrd="1" presId="urn:microsoft.com/office/officeart/2005/8/layout/vList5"/>
    <dgm:cxn modelId="{31F4EE26-97F3-4A22-B013-CB54E4ACE24F}" srcId="{B5A43FBE-4C93-4916-84BD-CC288B6F5134}" destId="{000ED67A-84C8-4968-AB43-BF8F9C512E3B}" srcOrd="1" destOrd="0" parTransId="{48C97B0F-C261-4FE1-AEBB-F0EF24FB2733}" sibTransId="{C61B8F51-A507-4678-A946-FA872EC8CDBF}"/>
    <dgm:cxn modelId="{B24C03C0-A4A4-4BDB-A992-EE9D716F913A}" type="presOf" srcId="{86CD69CF-B739-42D1-900F-112E8020A1DC}" destId="{28EE7D49-BD93-465D-AADB-D69E36562838}" srcOrd="0" destOrd="0" presId="urn:microsoft.com/office/officeart/2005/8/layout/vList5"/>
    <dgm:cxn modelId="{D7D62BCD-555F-4DDC-861A-303792A23BC8}" type="presOf" srcId="{5712BE6B-B572-46FE-A226-D1878AC64C92}" destId="{414F5AA3-572A-4338-BF38-5C0628FE9282}" srcOrd="0" destOrd="3" presId="urn:microsoft.com/office/officeart/2005/8/layout/vList5"/>
    <dgm:cxn modelId="{61149658-23BD-4B40-996D-C28CDC0E003C}" type="presOf" srcId="{1A9BBB1B-D548-4F29-AFB2-8D4E95AD7611}" destId="{414F5AA3-572A-4338-BF38-5C0628FE9282}" srcOrd="0" destOrd="2" presId="urn:microsoft.com/office/officeart/2005/8/layout/vList5"/>
    <dgm:cxn modelId="{3D8E1BE7-38ED-4F67-8217-61E9D56B90C4}" srcId="{ABB98861-1BA2-4437-BB4F-8410D761CC37}" destId="{86CD69CF-B739-42D1-900F-112E8020A1DC}" srcOrd="0" destOrd="0" parTransId="{72AB4B97-3EC7-4274-9075-83B6DCF26C12}" sibTransId="{7F735568-4C48-4998-BB68-CD844CD785F2}"/>
    <dgm:cxn modelId="{96CAD866-5206-4E56-A7BA-2D946E39A48E}" type="presOf" srcId="{DDDCC5B0-D6D3-4B70-9C21-B1A345B02DBE}" destId="{40C34210-0043-451A-B43A-F6169C3AD696}" srcOrd="0" destOrd="0" presId="urn:microsoft.com/office/officeart/2005/8/layout/vList5"/>
    <dgm:cxn modelId="{885ED439-3A86-445B-BF9E-640E58E42946}" srcId="{86CD69CF-B739-42D1-900F-112E8020A1DC}" destId="{DDDCC5B0-D6D3-4B70-9C21-B1A345B02DBE}" srcOrd="0" destOrd="0" parTransId="{0650EDC9-F4F5-4655-B511-A676F62EDA39}" sibTransId="{18E41AC3-06C7-4213-9A33-BDEBAF767A0D}"/>
    <dgm:cxn modelId="{3170BB98-80BB-44BE-A2A0-C79D15997D6C}" type="presOf" srcId="{000ED67A-84C8-4968-AB43-BF8F9C512E3B}" destId="{702AAD5C-99A1-413D-A579-F1F133905DB1}" srcOrd="0" destOrd="1" presId="urn:microsoft.com/office/officeart/2005/8/layout/vList5"/>
    <dgm:cxn modelId="{D8D228DF-ADAF-41EA-9F09-DEA90334624E}" srcId="{B5A43FBE-4C93-4916-84BD-CC288B6F5134}" destId="{39AD81E1-2DF5-4380-8491-B53B1852A295}" srcOrd="0" destOrd="0" parTransId="{ED6F85F0-FC26-4097-B33B-68CC5A767A56}" sibTransId="{8121389F-942C-4E0B-867C-27D5C6B7E2C5}"/>
    <dgm:cxn modelId="{84F64CE9-7E8A-4E89-B540-29FB549F6F81}" srcId="{321588AD-B8BD-47CF-B619-9B7BAA764EAF}" destId="{5007AF21-B2DC-4B0C-8268-9A1F65E5CC7A}" srcOrd="1" destOrd="0" parTransId="{838E32EB-5E1A-4617-9143-0837F8BDF88C}" sibTransId="{7B5085D0-84AA-4E9A-84E8-D094114EBF3E}"/>
    <dgm:cxn modelId="{9BD8003D-5935-4E29-91BD-E0894431DC7B}" srcId="{321588AD-B8BD-47CF-B619-9B7BAA764EAF}" destId="{E44A855D-1FA7-4AEC-A8AE-C3EC62C8BDEC}" srcOrd="0" destOrd="0" parTransId="{FDC3EBEB-E973-4469-BEDD-2DFEDC09CD48}" sibTransId="{DC88793D-1C8E-415C-B6F5-4CED41489D90}"/>
    <dgm:cxn modelId="{91594E84-9C4E-45CA-B010-5522CDC2CD23}" srcId="{ABB98861-1BA2-4437-BB4F-8410D761CC37}" destId="{321588AD-B8BD-47CF-B619-9B7BAA764EAF}" srcOrd="2" destOrd="0" parTransId="{8297D359-3587-4477-924F-D8439478ED60}" sibTransId="{31FF1791-5DB4-4B89-AB29-0A08D3DF39AF}"/>
    <dgm:cxn modelId="{D3A13833-C38E-43E2-AA89-55022E1FDCB3}" type="presOf" srcId="{E44A855D-1FA7-4AEC-A8AE-C3EC62C8BDEC}" destId="{414F5AA3-572A-4338-BF38-5C0628FE9282}" srcOrd="0" destOrd="0" presId="urn:microsoft.com/office/officeart/2005/8/layout/vList5"/>
    <dgm:cxn modelId="{D363D15A-A51A-49C8-BBF1-0989BC7C2FEF}" srcId="{321588AD-B8BD-47CF-B619-9B7BAA764EAF}" destId="{5712BE6B-B572-46FE-A226-D1878AC64C92}" srcOrd="3" destOrd="0" parTransId="{34239D8E-933B-42D7-BFCF-D35B065ED3CB}" sibTransId="{5AA9A193-2226-45DF-825B-49DD0A12CBFB}"/>
    <dgm:cxn modelId="{3FA45A59-4A95-4134-9786-B43917CC4EE7}" type="presParOf" srcId="{3775541E-D9B6-4980-8A41-796058927778}" destId="{25F40B7C-B803-4CF8-9A80-799BE41CDD17}" srcOrd="0" destOrd="0" presId="urn:microsoft.com/office/officeart/2005/8/layout/vList5"/>
    <dgm:cxn modelId="{6812787B-8D8A-4411-B27B-C9B6B862DDB2}" type="presParOf" srcId="{25F40B7C-B803-4CF8-9A80-799BE41CDD17}" destId="{28EE7D49-BD93-465D-AADB-D69E36562838}" srcOrd="0" destOrd="0" presId="urn:microsoft.com/office/officeart/2005/8/layout/vList5"/>
    <dgm:cxn modelId="{6F67F3AA-6B4B-44D4-A176-A3300C54B33B}" type="presParOf" srcId="{25F40B7C-B803-4CF8-9A80-799BE41CDD17}" destId="{40C34210-0043-451A-B43A-F6169C3AD696}" srcOrd="1" destOrd="0" presId="urn:microsoft.com/office/officeart/2005/8/layout/vList5"/>
    <dgm:cxn modelId="{08DEDDAB-6909-4352-9097-00749CD81225}" type="presParOf" srcId="{3775541E-D9B6-4980-8A41-796058927778}" destId="{BD88A006-4874-4C00-AB3F-FA9DC1A6A228}" srcOrd="1" destOrd="0" presId="urn:microsoft.com/office/officeart/2005/8/layout/vList5"/>
    <dgm:cxn modelId="{D2DB59FD-2F6E-4EE4-A147-ACE62B4705FC}" type="presParOf" srcId="{3775541E-D9B6-4980-8A41-796058927778}" destId="{FA10727D-13E7-49C0-A9AB-39A81B6BC302}" srcOrd="2" destOrd="0" presId="urn:microsoft.com/office/officeart/2005/8/layout/vList5"/>
    <dgm:cxn modelId="{B0DB065A-D0BC-408F-8A68-C71A8755FBEF}" type="presParOf" srcId="{FA10727D-13E7-49C0-A9AB-39A81B6BC302}" destId="{EA5734DB-06F8-49D8-9334-FB0E59AE647C}" srcOrd="0" destOrd="0" presId="urn:microsoft.com/office/officeart/2005/8/layout/vList5"/>
    <dgm:cxn modelId="{8F64ED62-7728-41F7-BF7E-946C704C3D53}" type="presParOf" srcId="{FA10727D-13E7-49C0-A9AB-39A81B6BC302}" destId="{702AAD5C-99A1-413D-A579-F1F133905DB1}" srcOrd="1" destOrd="0" presId="urn:microsoft.com/office/officeart/2005/8/layout/vList5"/>
    <dgm:cxn modelId="{62AE1C64-DC15-441A-8EE4-D0266EB0204D}" type="presParOf" srcId="{3775541E-D9B6-4980-8A41-796058927778}" destId="{31CE62A0-90FE-4BF5-B35F-B28A619E1BEE}" srcOrd="3" destOrd="0" presId="urn:microsoft.com/office/officeart/2005/8/layout/vList5"/>
    <dgm:cxn modelId="{AF849820-2C54-48C0-9985-A094D8FBB19D}" type="presParOf" srcId="{3775541E-D9B6-4980-8A41-796058927778}" destId="{48C29959-28B9-44A4-90A6-BF2FAC2A159C}" srcOrd="4" destOrd="0" presId="urn:microsoft.com/office/officeart/2005/8/layout/vList5"/>
    <dgm:cxn modelId="{A1DDDDFD-FE2B-4C88-999E-8E9A9A00BC94}" type="presParOf" srcId="{48C29959-28B9-44A4-90A6-BF2FAC2A159C}" destId="{64870FF9-12AF-4C16-B975-C640263EABA2}" srcOrd="0" destOrd="0" presId="urn:microsoft.com/office/officeart/2005/8/layout/vList5"/>
    <dgm:cxn modelId="{B40C8A3D-E979-4F47-B6ED-A4CCB37FD742}" type="presParOf" srcId="{48C29959-28B9-44A4-90A6-BF2FAC2A159C}" destId="{414F5AA3-572A-4338-BF38-5C0628FE928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B22383-32BB-4D9B-9A92-B2880B3275A8}"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IN"/>
        </a:p>
      </dgm:t>
    </dgm:pt>
    <dgm:pt modelId="{72423307-3263-44CE-967E-49304D2947EF}">
      <dgm:prSet phldrT="[Text]"/>
      <dgm:spPr/>
      <dgm:t>
        <a:bodyPr/>
        <a:lstStyle/>
        <a:p>
          <a:r>
            <a:rPr lang="en-US" dirty="0" smtClean="0"/>
            <a:t>Internal factor</a:t>
          </a:r>
          <a:endParaRPr lang="en-IN" dirty="0"/>
        </a:p>
      </dgm:t>
    </dgm:pt>
    <dgm:pt modelId="{472C024E-21FA-44F5-8E36-2907C240132B}" type="parTrans" cxnId="{57EF3368-D054-4592-B88A-6A477C21CBFB}">
      <dgm:prSet/>
      <dgm:spPr/>
      <dgm:t>
        <a:bodyPr/>
        <a:lstStyle/>
        <a:p>
          <a:endParaRPr lang="en-IN"/>
        </a:p>
      </dgm:t>
    </dgm:pt>
    <dgm:pt modelId="{744AD4B9-09A8-434B-BF0F-D830EC71CA47}" type="sibTrans" cxnId="{57EF3368-D054-4592-B88A-6A477C21CBFB}">
      <dgm:prSet/>
      <dgm:spPr/>
      <dgm:t>
        <a:bodyPr/>
        <a:lstStyle/>
        <a:p>
          <a:endParaRPr lang="en-IN"/>
        </a:p>
      </dgm:t>
    </dgm:pt>
    <dgm:pt modelId="{931D5418-632D-4983-A82F-9DA29F3DB11D}">
      <dgm:prSet phldrT="[Text]"/>
      <dgm:spPr/>
      <dgm:t>
        <a:bodyPr/>
        <a:lstStyle/>
        <a:p>
          <a:r>
            <a:rPr lang="en-US" dirty="0" smtClean="0"/>
            <a:t>Object of firm</a:t>
          </a:r>
          <a:endParaRPr lang="en-IN" dirty="0"/>
        </a:p>
      </dgm:t>
    </dgm:pt>
    <dgm:pt modelId="{C17CD4FF-ABF9-481B-99F9-BD064694141B}" type="parTrans" cxnId="{FB55A40A-01AC-403C-BE87-6EDC00EA8AD6}">
      <dgm:prSet/>
      <dgm:spPr/>
      <dgm:t>
        <a:bodyPr/>
        <a:lstStyle/>
        <a:p>
          <a:endParaRPr lang="en-IN"/>
        </a:p>
      </dgm:t>
    </dgm:pt>
    <dgm:pt modelId="{6E761D3F-01FF-479C-A651-29F1256A9FA6}" type="sibTrans" cxnId="{FB55A40A-01AC-403C-BE87-6EDC00EA8AD6}">
      <dgm:prSet/>
      <dgm:spPr/>
      <dgm:t>
        <a:bodyPr/>
        <a:lstStyle/>
        <a:p>
          <a:endParaRPr lang="en-IN"/>
        </a:p>
      </dgm:t>
    </dgm:pt>
    <dgm:pt modelId="{397E8892-2B4A-4DA2-A51F-A2CD4DDF994B}">
      <dgm:prSet phldrT="[Text]"/>
      <dgm:spPr/>
      <dgm:t>
        <a:bodyPr/>
        <a:lstStyle/>
        <a:p>
          <a:r>
            <a:rPr lang="en-US" dirty="0" smtClean="0"/>
            <a:t>External factor</a:t>
          </a:r>
          <a:endParaRPr lang="en-IN" dirty="0"/>
        </a:p>
      </dgm:t>
    </dgm:pt>
    <dgm:pt modelId="{1FD44DFD-673A-43CC-B824-5C170B429E0B}" type="parTrans" cxnId="{7186442B-E34F-4B24-A04E-4D9AD0A06A0A}">
      <dgm:prSet/>
      <dgm:spPr/>
      <dgm:t>
        <a:bodyPr/>
        <a:lstStyle/>
        <a:p>
          <a:endParaRPr lang="en-IN"/>
        </a:p>
      </dgm:t>
    </dgm:pt>
    <dgm:pt modelId="{2BEFB808-75E9-48F7-8E1D-A76B5CDC203A}" type="sibTrans" cxnId="{7186442B-E34F-4B24-A04E-4D9AD0A06A0A}">
      <dgm:prSet/>
      <dgm:spPr/>
      <dgm:t>
        <a:bodyPr/>
        <a:lstStyle/>
        <a:p>
          <a:endParaRPr lang="en-IN"/>
        </a:p>
      </dgm:t>
    </dgm:pt>
    <dgm:pt modelId="{3E9A30AC-A9A2-4290-AA22-95910B73C24A}">
      <dgm:prSet phldrT="[Text]"/>
      <dgm:spPr/>
      <dgm:t>
        <a:bodyPr/>
        <a:lstStyle/>
        <a:p>
          <a:r>
            <a:rPr lang="en-US" dirty="0" smtClean="0"/>
            <a:t>Demand</a:t>
          </a:r>
        </a:p>
        <a:p>
          <a:r>
            <a:rPr lang="en-US" dirty="0" smtClean="0"/>
            <a:t>suppliers</a:t>
          </a:r>
          <a:endParaRPr lang="en-IN" dirty="0"/>
        </a:p>
      </dgm:t>
    </dgm:pt>
    <dgm:pt modelId="{D5EAAAB4-D699-47C6-BDCF-61E72BFDFB0A}" type="parTrans" cxnId="{29464E6A-0394-4E8B-80C2-BAF4D0711D41}">
      <dgm:prSet/>
      <dgm:spPr/>
      <dgm:t>
        <a:bodyPr/>
        <a:lstStyle/>
        <a:p>
          <a:endParaRPr lang="en-IN"/>
        </a:p>
      </dgm:t>
    </dgm:pt>
    <dgm:pt modelId="{F782C537-B215-40C9-B545-1F616BCD381E}" type="sibTrans" cxnId="{29464E6A-0394-4E8B-80C2-BAF4D0711D41}">
      <dgm:prSet/>
      <dgm:spPr/>
      <dgm:t>
        <a:bodyPr/>
        <a:lstStyle/>
        <a:p>
          <a:endParaRPr lang="en-IN"/>
        </a:p>
      </dgm:t>
    </dgm:pt>
    <dgm:pt modelId="{898D75B6-DD57-4C8F-A777-BE8F7313E14F}">
      <dgm:prSet phldrT="[Text]"/>
      <dgm:spPr/>
      <dgm:t>
        <a:bodyPr/>
        <a:lstStyle/>
        <a:p>
          <a:r>
            <a:rPr lang="en-US" dirty="0" smtClean="0"/>
            <a:t>Role of top management</a:t>
          </a:r>
        </a:p>
        <a:p>
          <a:r>
            <a:rPr lang="en-US" dirty="0" smtClean="0"/>
            <a:t>Marketing mix</a:t>
          </a:r>
        </a:p>
        <a:p>
          <a:r>
            <a:rPr lang="en-US" dirty="0" smtClean="0"/>
            <a:t>Cost of product</a:t>
          </a:r>
        </a:p>
        <a:p>
          <a:r>
            <a:rPr lang="en-US" dirty="0" smtClean="0"/>
            <a:t>Product differentiation</a:t>
          </a:r>
        </a:p>
        <a:p>
          <a:r>
            <a:rPr lang="en-US" dirty="0" smtClean="0"/>
            <a:t>Return on investment</a:t>
          </a:r>
        </a:p>
        <a:p>
          <a:endParaRPr lang="en-US" dirty="0" smtClean="0"/>
        </a:p>
        <a:p>
          <a:endParaRPr lang="en-IN" dirty="0"/>
        </a:p>
      </dgm:t>
    </dgm:pt>
    <dgm:pt modelId="{8D73B17F-6990-4CE9-A00C-A75EA30A1BB0}" type="parTrans" cxnId="{9F4A1645-7178-43C9-A56D-877224F643CA}">
      <dgm:prSet/>
      <dgm:spPr/>
      <dgm:t>
        <a:bodyPr/>
        <a:lstStyle/>
        <a:p>
          <a:endParaRPr lang="en-IN"/>
        </a:p>
      </dgm:t>
    </dgm:pt>
    <dgm:pt modelId="{27551630-F3B9-47AF-A319-0F73EF30E4A4}" type="sibTrans" cxnId="{9F4A1645-7178-43C9-A56D-877224F643CA}">
      <dgm:prSet/>
      <dgm:spPr/>
      <dgm:t>
        <a:bodyPr/>
        <a:lstStyle/>
        <a:p>
          <a:endParaRPr lang="en-IN"/>
        </a:p>
      </dgm:t>
    </dgm:pt>
    <dgm:pt modelId="{44B9B734-1B9E-4496-BDAE-976577004A0F}">
      <dgm:prSet phldrT="[Text]"/>
      <dgm:spPr/>
      <dgm:t>
        <a:bodyPr/>
        <a:lstStyle/>
        <a:p>
          <a:r>
            <a:rPr lang="en-US" dirty="0" smtClean="0"/>
            <a:t>Consumers</a:t>
          </a:r>
        </a:p>
        <a:p>
          <a:r>
            <a:rPr lang="en-US" dirty="0" smtClean="0"/>
            <a:t>Competition</a:t>
          </a:r>
        </a:p>
        <a:p>
          <a:r>
            <a:rPr lang="en-US" dirty="0" smtClean="0"/>
            <a:t>Exchange rate</a:t>
          </a:r>
        </a:p>
        <a:p>
          <a:r>
            <a:rPr lang="en-US" dirty="0" smtClean="0"/>
            <a:t>Govt. policy</a:t>
          </a:r>
        </a:p>
        <a:p>
          <a:endParaRPr lang="en-IN" dirty="0"/>
        </a:p>
      </dgm:t>
    </dgm:pt>
    <dgm:pt modelId="{310892C5-AE54-4139-91C4-3EA0992414C0}" type="parTrans" cxnId="{FB507880-3347-4061-9682-1B1BD4866290}">
      <dgm:prSet/>
      <dgm:spPr/>
      <dgm:t>
        <a:bodyPr/>
        <a:lstStyle/>
        <a:p>
          <a:endParaRPr lang="en-IN"/>
        </a:p>
      </dgm:t>
    </dgm:pt>
    <dgm:pt modelId="{263FCD38-DBBA-4E6E-8F67-A72480AE4892}" type="sibTrans" cxnId="{FB507880-3347-4061-9682-1B1BD4866290}">
      <dgm:prSet/>
      <dgm:spPr/>
      <dgm:t>
        <a:bodyPr/>
        <a:lstStyle/>
        <a:p>
          <a:endParaRPr lang="en-IN"/>
        </a:p>
      </dgm:t>
    </dgm:pt>
    <dgm:pt modelId="{A61D429E-411C-40BD-9CB9-3BFC2A64D326}" type="pres">
      <dgm:prSet presAssocID="{78B22383-32BB-4D9B-9A92-B2880B3275A8}" presName="Name0" presStyleCnt="0">
        <dgm:presLayoutVars>
          <dgm:dir/>
          <dgm:animLvl val="lvl"/>
          <dgm:resizeHandles val="exact"/>
        </dgm:presLayoutVars>
      </dgm:prSet>
      <dgm:spPr/>
      <dgm:t>
        <a:bodyPr/>
        <a:lstStyle/>
        <a:p>
          <a:endParaRPr lang="en-IN"/>
        </a:p>
      </dgm:t>
    </dgm:pt>
    <dgm:pt modelId="{78B4D5DC-E0B3-414D-B661-43B8E10C213C}" type="pres">
      <dgm:prSet presAssocID="{72423307-3263-44CE-967E-49304D2947EF}" presName="compositeNode" presStyleCnt="0">
        <dgm:presLayoutVars>
          <dgm:bulletEnabled val="1"/>
        </dgm:presLayoutVars>
      </dgm:prSet>
      <dgm:spPr/>
    </dgm:pt>
    <dgm:pt modelId="{694D01ED-3AE2-4B40-A9C5-114DBD4823C6}" type="pres">
      <dgm:prSet presAssocID="{72423307-3263-44CE-967E-49304D2947EF}" presName="bgRect" presStyleLbl="node1" presStyleIdx="0" presStyleCnt="2"/>
      <dgm:spPr/>
      <dgm:t>
        <a:bodyPr/>
        <a:lstStyle/>
        <a:p>
          <a:endParaRPr lang="en-IN"/>
        </a:p>
      </dgm:t>
    </dgm:pt>
    <dgm:pt modelId="{B4A10567-AF63-4484-90B8-3AF8D6E48A4A}" type="pres">
      <dgm:prSet presAssocID="{72423307-3263-44CE-967E-49304D2947EF}" presName="parentNode" presStyleLbl="node1" presStyleIdx="0" presStyleCnt="2">
        <dgm:presLayoutVars>
          <dgm:chMax val="0"/>
          <dgm:bulletEnabled val="1"/>
        </dgm:presLayoutVars>
      </dgm:prSet>
      <dgm:spPr/>
      <dgm:t>
        <a:bodyPr/>
        <a:lstStyle/>
        <a:p>
          <a:endParaRPr lang="en-IN"/>
        </a:p>
      </dgm:t>
    </dgm:pt>
    <dgm:pt modelId="{94794B0B-2327-403E-8901-356E6344D428}" type="pres">
      <dgm:prSet presAssocID="{72423307-3263-44CE-967E-49304D2947EF}" presName="childNode" presStyleLbl="node1" presStyleIdx="0" presStyleCnt="2">
        <dgm:presLayoutVars>
          <dgm:bulletEnabled val="1"/>
        </dgm:presLayoutVars>
      </dgm:prSet>
      <dgm:spPr/>
      <dgm:t>
        <a:bodyPr/>
        <a:lstStyle/>
        <a:p>
          <a:endParaRPr lang="en-IN"/>
        </a:p>
      </dgm:t>
    </dgm:pt>
    <dgm:pt modelId="{031E38D0-95F7-4F33-B5F2-646D256A1EF6}" type="pres">
      <dgm:prSet presAssocID="{744AD4B9-09A8-434B-BF0F-D830EC71CA47}" presName="hSp" presStyleCnt="0"/>
      <dgm:spPr/>
    </dgm:pt>
    <dgm:pt modelId="{68FB1530-9FEA-4BD2-9F43-18FAFFEC1481}" type="pres">
      <dgm:prSet presAssocID="{744AD4B9-09A8-434B-BF0F-D830EC71CA47}" presName="vProcSp" presStyleCnt="0"/>
      <dgm:spPr/>
    </dgm:pt>
    <dgm:pt modelId="{DC9E2B5B-501F-4C05-AB9F-3565B5971B4C}" type="pres">
      <dgm:prSet presAssocID="{744AD4B9-09A8-434B-BF0F-D830EC71CA47}" presName="vSp1" presStyleCnt="0"/>
      <dgm:spPr/>
    </dgm:pt>
    <dgm:pt modelId="{426BB61E-43A9-40F2-95F2-5D836B1E36ED}" type="pres">
      <dgm:prSet presAssocID="{744AD4B9-09A8-434B-BF0F-D830EC71CA47}" presName="simulatedConn" presStyleLbl="solidFgAcc1" presStyleIdx="0" presStyleCnt="1"/>
      <dgm:spPr/>
    </dgm:pt>
    <dgm:pt modelId="{AD151227-EA8A-401F-B77B-7C04775F1B05}" type="pres">
      <dgm:prSet presAssocID="{744AD4B9-09A8-434B-BF0F-D830EC71CA47}" presName="vSp2" presStyleCnt="0"/>
      <dgm:spPr/>
    </dgm:pt>
    <dgm:pt modelId="{BAC57728-8F3E-4E14-8C4C-2DC928608EA0}" type="pres">
      <dgm:prSet presAssocID="{744AD4B9-09A8-434B-BF0F-D830EC71CA47}" presName="sibTrans" presStyleCnt="0"/>
      <dgm:spPr/>
    </dgm:pt>
    <dgm:pt modelId="{ECDF9ED2-44B2-4403-8731-522DB14DBD33}" type="pres">
      <dgm:prSet presAssocID="{397E8892-2B4A-4DA2-A51F-A2CD4DDF994B}" presName="compositeNode" presStyleCnt="0">
        <dgm:presLayoutVars>
          <dgm:bulletEnabled val="1"/>
        </dgm:presLayoutVars>
      </dgm:prSet>
      <dgm:spPr/>
    </dgm:pt>
    <dgm:pt modelId="{DD9CC510-C843-4650-AB93-2837C048C3FF}" type="pres">
      <dgm:prSet presAssocID="{397E8892-2B4A-4DA2-A51F-A2CD4DDF994B}" presName="bgRect" presStyleLbl="node1" presStyleIdx="1" presStyleCnt="2"/>
      <dgm:spPr/>
      <dgm:t>
        <a:bodyPr/>
        <a:lstStyle/>
        <a:p>
          <a:endParaRPr lang="en-IN"/>
        </a:p>
      </dgm:t>
    </dgm:pt>
    <dgm:pt modelId="{A56898A4-DEE9-40A3-8EB9-957B02018AB6}" type="pres">
      <dgm:prSet presAssocID="{397E8892-2B4A-4DA2-A51F-A2CD4DDF994B}" presName="parentNode" presStyleLbl="node1" presStyleIdx="1" presStyleCnt="2">
        <dgm:presLayoutVars>
          <dgm:chMax val="0"/>
          <dgm:bulletEnabled val="1"/>
        </dgm:presLayoutVars>
      </dgm:prSet>
      <dgm:spPr/>
      <dgm:t>
        <a:bodyPr/>
        <a:lstStyle/>
        <a:p>
          <a:endParaRPr lang="en-IN"/>
        </a:p>
      </dgm:t>
    </dgm:pt>
    <dgm:pt modelId="{C8F2DFD5-FD0E-4734-9107-8517BDB25CA9}" type="pres">
      <dgm:prSet presAssocID="{397E8892-2B4A-4DA2-A51F-A2CD4DDF994B}" presName="childNode" presStyleLbl="node1" presStyleIdx="1" presStyleCnt="2">
        <dgm:presLayoutVars>
          <dgm:bulletEnabled val="1"/>
        </dgm:presLayoutVars>
      </dgm:prSet>
      <dgm:spPr/>
      <dgm:t>
        <a:bodyPr/>
        <a:lstStyle/>
        <a:p>
          <a:endParaRPr lang="en-IN"/>
        </a:p>
      </dgm:t>
    </dgm:pt>
  </dgm:ptLst>
  <dgm:cxnLst>
    <dgm:cxn modelId="{133010E8-E57A-41C3-B6EC-5476C627A03A}" type="presOf" srcId="{72423307-3263-44CE-967E-49304D2947EF}" destId="{694D01ED-3AE2-4B40-A9C5-114DBD4823C6}" srcOrd="0" destOrd="0" presId="urn:microsoft.com/office/officeart/2005/8/layout/hProcess7"/>
    <dgm:cxn modelId="{57797727-9E9E-487F-937E-7B66D81A2343}" type="presOf" srcId="{898D75B6-DD57-4C8F-A777-BE8F7313E14F}" destId="{94794B0B-2327-403E-8901-356E6344D428}" srcOrd="0" destOrd="1" presId="urn:microsoft.com/office/officeart/2005/8/layout/hProcess7"/>
    <dgm:cxn modelId="{9053DBA5-8D22-4ED5-9FBB-D38DD9AFD017}" type="presOf" srcId="{44B9B734-1B9E-4496-BDAE-976577004A0F}" destId="{C8F2DFD5-FD0E-4734-9107-8517BDB25CA9}" srcOrd="0" destOrd="1" presId="urn:microsoft.com/office/officeart/2005/8/layout/hProcess7"/>
    <dgm:cxn modelId="{5BACCD2E-270D-42EE-825E-B90FC8D6D92F}" type="presOf" srcId="{3E9A30AC-A9A2-4290-AA22-95910B73C24A}" destId="{C8F2DFD5-FD0E-4734-9107-8517BDB25CA9}" srcOrd="0" destOrd="0" presId="urn:microsoft.com/office/officeart/2005/8/layout/hProcess7"/>
    <dgm:cxn modelId="{171A1CA6-31C6-4D03-B73C-9BA595B9D4FE}" type="presOf" srcId="{397E8892-2B4A-4DA2-A51F-A2CD4DDF994B}" destId="{DD9CC510-C843-4650-AB93-2837C048C3FF}" srcOrd="0" destOrd="0" presId="urn:microsoft.com/office/officeart/2005/8/layout/hProcess7"/>
    <dgm:cxn modelId="{29464E6A-0394-4E8B-80C2-BAF4D0711D41}" srcId="{397E8892-2B4A-4DA2-A51F-A2CD4DDF994B}" destId="{3E9A30AC-A9A2-4290-AA22-95910B73C24A}" srcOrd="0" destOrd="0" parTransId="{D5EAAAB4-D699-47C6-BDCF-61E72BFDFB0A}" sibTransId="{F782C537-B215-40C9-B545-1F616BCD381E}"/>
    <dgm:cxn modelId="{3C857955-8BFB-4980-8FFB-5456B7E88E61}" type="presOf" srcId="{78B22383-32BB-4D9B-9A92-B2880B3275A8}" destId="{A61D429E-411C-40BD-9CB9-3BFC2A64D326}" srcOrd="0" destOrd="0" presId="urn:microsoft.com/office/officeart/2005/8/layout/hProcess7"/>
    <dgm:cxn modelId="{FB507880-3347-4061-9682-1B1BD4866290}" srcId="{397E8892-2B4A-4DA2-A51F-A2CD4DDF994B}" destId="{44B9B734-1B9E-4496-BDAE-976577004A0F}" srcOrd="1" destOrd="0" parTransId="{310892C5-AE54-4139-91C4-3EA0992414C0}" sibTransId="{263FCD38-DBBA-4E6E-8F67-A72480AE4892}"/>
    <dgm:cxn modelId="{FB55A40A-01AC-403C-BE87-6EDC00EA8AD6}" srcId="{72423307-3263-44CE-967E-49304D2947EF}" destId="{931D5418-632D-4983-A82F-9DA29F3DB11D}" srcOrd="0" destOrd="0" parTransId="{C17CD4FF-ABF9-481B-99F9-BD064694141B}" sibTransId="{6E761D3F-01FF-479C-A651-29F1256A9FA6}"/>
    <dgm:cxn modelId="{7186442B-E34F-4B24-A04E-4D9AD0A06A0A}" srcId="{78B22383-32BB-4D9B-9A92-B2880B3275A8}" destId="{397E8892-2B4A-4DA2-A51F-A2CD4DDF994B}" srcOrd="1" destOrd="0" parTransId="{1FD44DFD-673A-43CC-B824-5C170B429E0B}" sibTransId="{2BEFB808-75E9-48F7-8E1D-A76B5CDC203A}"/>
    <dgm:cxn modelId="{9F4A1645-7178-43C9-A56D-877224F643CA}" srcId="{72423307-3263-44CE-967E-49304D2947EF}" destId="{898D75B6-DD57-4C8F-A777-BE8F7313E14F}" srcOrd="1" destOrd="0" parTransId="{8D73B17F-6990-4CE9-A00C-A75EA30A1BB0}" sibTransId="{27551630-F3B9-47AF-A319-0F73EF30E4A4}"/>
    <dgm:cxn modelId="{EA21D38E-859B-4F0E-9CBD-FF5B8EED673E}" type="presOf" srcId="{72423307-3263-44CE-967E-49304D2947EF}" destId="{B4A10567-AF63-4484-90B8-3AF8D6E48A4A}" srcOrd="1" destOrd="0" presId="urn:microsoft.com/office/officeart/2005/8/layout/hProcess7"/>
    <dgm:cxn modelId="{F75D356C-3058-4711-B599-12AEA19FDEB3}" type="presOf" srcId="{397E8892-2B4A-4DA2-A51F-A2CD4DDF994B}" destId="{A56898A4-DEE9-40A3-8EB9-957B02018AB6}" srcOrd="1" destOrd="0" presId="urn:microsoft.com/office/officeart/2005/8/layout/hProcess7"/>
    <dgm:cxn modelId="{57EF3368-D054-4592-B88A-6A477C21CBFB}" srcId="{78B22383-32BB-4D9B-9A92-B2880B3275A8}" destId="{72423307-3263-44CE-967E-49304D2947EF}" srcOrd="0" destOrd="0" parTransId="{472C024E-21FA-44F5-8E36-2907C240132B}" sibTransId="{744AD4B9-09A8-434B-BF0F-D830EC71CA47}"/>
    <dgm:cxn modelId="{9EC96842-9831-41A3-A588-583128784887}" type="presOf" srcId="{931D5418-632D-4983-A82F-9DA29F3DB11D}" destId="{94794B0B-2327-403E-8901-356E6344D428}" srcOrd="0" destOrd="0" presId="urn:microsoft.com/office/officeart/2005/8/layout/hProcess7"/>
    <dgm:cxn modelId="{DB4FB039-1724-49E7-A6C9-A6BE0A63FB51}" type="presParOf" srcId="{A61D429E-411C-40BD-9CB9-3BFC2A64D326}" destId="{78B4D5DC-E0B3-414D-B661-43B8E10C213C}" srcOrd="0" destOrd="0" presId="urn:microsoft.com/office/officeart/2005/8/layout/hProcess7"/>
    <dgm:cxn modelId="{26B41A63-7204-44BF-B035-EBD3ED4D9E97}" type="presParOf" srcId="{78B4D5DC-E0B3-414D-B661-43B8E10C213C}" destId="{694D01ED-3AE2-4B40-A9C5-114DBD4823C6}" srcOrd="0" destOrd="0" presId="urn:microsoft.com/office/officeart/2005/8/layout/hProcess7"/>
    <dgm:cxn modelId="{8F6F3BDD-7364-4FC5-BA98-E882154A0CDD}" type="presParOf" srcId="{78B4D5DC-E0B3-414D-B661-43B8E10C213C}" destId="{B4A10567-AF63-4484-90B8-3AF8D6E48A4A}" srcOrd="1" destOrd="0" presId="urn:microsoft.com/office/officeart/2005/8/layout/hProcess7"/>
    <dgm:cxn modelId="{80E3BCF6-BE82-424C-BB75-B35F6275BDB4}" type="presParOf" srcId="{78B4D5DC-E0B3-414D-B661-43B8E10C213C}" destId="{94794B0B-2327-403E-8901-356E6344D428}" srcOrd="2" destOrd="0" presId="urn:microsoft.com/office/officeart/2005/8/layout/hProcess7"/>
    <dgm:cxn modelId="{051FEC26-D0CB-404F-B681-64FAE591E00B}" type="presParOf" srcId="{A61D429E-411C-40BD-9CB9-3BFC2A64D326}" destId="{031E38D0-95F7-4F33-B5F2-646D256A1EF6}" srcOrd="1" destOrd="0" presId="urn:microsoft.com/office/officeart/2005/8/layout/hProcess7"/>
    <dgm:cxn modelId="{A61636FC-7738-4CF9-99B9-2575F3E6642C}" type="presParOf" srcId="{A61D429E-411C-40BD-9CB9-3BFC2A64D326}" destId="{68FB1530-9FEA-4BD2-9F43-18FAFFEC1481}" srcOrd="2" destOrd="0" presId="urn:microsoft.com/office/officeart/2005/8/layout/hProcess7"/>
    <dgm:cxn modelId="{969F3903-3B8A-4A6B-B86B-6BC84DD67C85}" type="presParOf" srcId="{68FB1530-9FEA-4BD2-9F43-18FAFFEC1481}" destId="{DC9E2B5B-501F-4C05-AB9F-3565B5971B4C}" srcOrd="0" destOrd="0" presId="urn:microsoft.com/office/officeart/2005/8/layout/hProcess7"/>
    <dgm:cxn modelId="{F8372D54-45F4-4C4C-878A-80F5751F8492}" type="presParOf" srcId="{68FB1530-9FEA-4BD2-9F43-18FAFFEC1481}" destId="{426BB61E-43A9-40F2-95F2-5D836B1E36ED}" srcOrd="1" destOrd="0" presId="urn:microsoft.com/office/officeart/2005/8/layout/hProcess7"/>
    <dgm:cxn modelId="{24CBDD5E-A845-4068-88AB-11D4278F38C3}" type="presParOf" srcId="{68FB1530-9FEA-4BD2-9F43-18FAFFEC1481}" destId="{AD151227-EA8A-401F-B77B-7C04775F1B05}" srcOrd="2" destOrd="0" presId="urn:microsoft.com/office/officeart/2005/8/layout/hProcess7"/>
    <dgm:cxn modelId="{9AD8A941-E9E5-49CD-9519-352C70DF217C}" type="presParOf" srcId="{A61D429E-411C-40BD-9CB9-3BFC2A64D326}" destId="{BAC57728-8F3E-4E14-8C4C-2DC928608EA0}" srcOrd="3" destOrd="0" presId="urn:microsoft.com/office/officeart/2005/8/layout/hProcess7"/>
    <dgm:cxn modelId="{7CD158ED-F125-4CBD-8072-43A7A70D934A}" type="presParOf" srcId="{A61D429E-411C-40BD-9CB9-3BFC2A64D326}" destId="{ECDF9ED2-44B2-4403-8731-522DB14DBD33}" srcOrd="4" destOrd="0" presId="urn:microsoft.com/office/officeart/2005/8/layout/hProcess7"/>
    <dgm:cxn modelId="{640B354E-2B2B-4232-A624-09CB41F2E268}" type="presParOf" srcId="{ECDF9ED2-44B2-4403-8731-522DB14DBD33}" destId="{DD9CC510-C843-4650-AB93-2837C048C3FF}" srcOrd="0" destOrd="0" presId="urn:microsoft.com/office/officeart/2005/8/layout/hProcess7"/>
    <dgm:cxn modelId="{8028E461-43EA-4016-AA50-6C2FEAEB33CC}" type="presParOf" srcId="{ECDF9ED2-44B2-4403-8731-522DB14DBD33}" destId="{A56898A4-DEE9-40A3-8EB9-957B02018AB6}" srcOrd="1" destOrd="0" presId="urn:microsoft.com/office/officeart/2005/8/layout/hProcess7"/>
    <dgm:cxn modelId="{E4280144-E3E2-41A7-B701-192019CE3332}" type="presParOf" srcId="{ECDF9ED2-44B2-4403-8731-522DB14DBD33}" destId="{C8F2DFD5-FD0E-4734-9107-8517BDB25CA9}"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965279-592C-4E27-A721-863399F2D261}"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IN"/>
        </a:p>
      </dgm:t>
    </dgm:pt>
    <dgm:pt modelId="{56BEB62D-1E5D-47A7-A6AA-FF05B604A5C4}">
      <dgm:prSet phldrT="[Text]"/>
      <dgm:spPr/>
      <dgm:t>
        <a:bodyPr/>
        <a:lstStyle/>
        <a:p>
          <a:r>
            <a:rPr lang="en-US" dirty="0" smtClean="0"/>
            <a:t>Types of price policies</a:t>
          </a:r>
          <a:endParaRPr lang="en-IN" dirty="0"/>
        </a:p>
      </dgm:t>
    </dgm:pt>
    <dgm:pt modelId="{45C66F24-712A-4A6E-90BE-AF907E3E6F8D}" type="parTrans" cxnId="{C78C7C6C-FC26-4EE4-8F1B-65C098FCCC67}">
      <dgm:prSet/>
      <dgm:spPr/>
      <dgm:t>
        <a:bodyPr/>
        <a:lstStyle/>
        <a:p>
          <a:endParaRPr lang="en-IN"/>
        </a:p>
      </dgm:t>
    </dgm:pt>
    <dgm:pt modelId="{5C7D2077-2041-491C-8675-A42291190B6A}" type="sibTrans" cxnId="{C78C7C6C-FC26-4EE4-8F1B-65C098FCCC67}">
      <dgm:prSet/>
      <dgm:spPr/>
      <dgm:t>
        <a:bodyPr/>
        <a:lstStyle/>
        <a:p>
          <a:endParaRPr lang="en-IN"/>
        </a:p>
      </dgm:t>
    </dgm:pt>
    <dgm:pt modelId="{315BBD3D-ACD8-46DC-8877-92475751D59B}">
      <dgm:prSet phldrT="[Text]" custT="1"/>
      <dgm:spPr/>
      <dgm:t>
        <a:bodyPr/>
        <a:lstStyle/>
        <a:p>
          <a:r>
            <a:rPr lang="en-US" sz="1200" b="1" i="1" dirty="0" smtClean="0"/>
            <a:t>on flexibility basis</a:t>
          </a:r>
        </a:p>
      </dgm:t>
    </dgm:pt>
    <dgm:pt modelId="{7B18D92B-2342-4AF0-B5D8-B0FA4AE6918D}" type="parTrans" cxnId="{0D891A6F-FBC4-4511-AE1B-0B1555E83A3B}">
      <dgm:prSet/>
      <dgm:spPr/>
      <dgm:t>
        <a:bodyPr/>
        <a:lstStyle/>
        <a:p>
          <a:endParaRPr lang="en-IN"/>
        </a:p>
      </dgm:t>
    </dgm:pt>
    <dgm:pt modelId="{C124B98E-2EAC-4643-A483-88D8C74BDED9}" type="sibTrans" cxnId="{0D891A6F-FBC4-4511-AE1B-0B1555E83A3B}">
      <dgm:prSet/>
      <dgm:spPr/>
      <dgm:t>
        <a:bodyPr/>
        <a:lstStyle/>
        <a:p>
          <a:endParaRPr lang="en-IN"/>
        </a:p>
      </dgm:t>
    </dgm:pt>
    <dgm:pt modelId="{7DAC4387-C678-42C3-B846-85EF0BB116C3}">
      <dgm:prSet phldrT="[Text]"/>
      <dgm:spPr/>
      <dgm:t>
        <a:bodyPr/>
        <a:lstStyle/>
        <a:p>
          <a:r>
            <a:rPr lang="en-US" dirty="0" smtClean="0"/>
            <a:t>On price level basis</a:t>
          </a:r>
          <a:endParaRPr lang="en-IN" dirty="0"/>
        </a:p>
      </dgm:t>
    </dgm:pt>
    <dgm:pt modelId="{14829289-7035-47E0-BCD5-4191470B1CF4}" type="parTrans" cxnId="{D7B9D0A2-E757-4610-90A3-109E433B99B2}">
      <dgm:prSet/>
      <dgm:spPr/>
      <dgm:t>
        <a:bodyPr/>
        <a:lstStyle/>
        <a:p>
          <a:endParaRPr lang="en-IN"/>
        </a:p>
      </dgm:t>
    </dgm:pt>
    <dgm:pt modelId="{DDE28A59-55C4-49F8-AC67-28A2F8A7D918}" type="sibTrans" cxnId="{D7B9D0A2-E757-4610-90A3-109E433B99B2}">
      <dgm:prSet/>
      <dgm:spPr/>
      <dgm:t>
        <a:bodyPr/>
        <a:lstStyle/>
        <a:p>
          <a:endParaRPr lang="en-IN"/>
        </a:p>
      </dgm:t>
    </dgm:pt>
    <dgm:pt modelId="{36AC96D8-B271-407E-A2F1-4D9DDE3F12A6}">
      <dgm:prSet phldrT="[Text]"/>
      <dgm:spPr/>
      <dgm:t>
        <a:bodyPr/>
        <a:lstStyle/>
        <a:p>
          <a:r>
            <a:rPr lang="en-US" dirty="0" smtClean="0"/>
            <a:t>On Specialty basis</a:t>
          </a:r>
          <a:endParaRPr lang="en-IN" dirty="0"/>
        </a:p>
      </dgm:t>
    </dgm:pt>
    <dgm:pt modelId="{8674EEC7-79C3-4031-83D7-96D453B922FD}" type="parTrans" cxnId="{2582E899-4BC4-4B40-B5C8-CB64D61CF0D6}">
      <dgm:prSet/>
      <dgm:spPr/>
      <dgm:t>
        <a:bodyPr/>
        <a:lstStyle/>
        <a:p>
          <a:endParaRPr lang="en-IN"/>
        </a:p>
      </dgm:t>
    </dgm:pt>
    <dgm:pt modelId="{F12685DC-B1CF-40F9-984D-9411EE6D4283}" type="sibTrans" cxnId="{2582E899-4BC4-4B40-B5C8-CB64D61CF0D6}">
      <dgm:prSet/>
      <dgm:spPr/>
      <dgm:t>
        <a:bodyPr/>
        <a:lstStyle/>
        <a:p>
          <a:endParaRPr lang="en-IN"/>
        </a:p>
      </dgm:t>
    </dgm:pt>
    <dgm:pt modelId="{43E0ADF4-C78F-494C-9BE9-EE2B77396FAB}">
      <dgm:prSet phldrT="[Text]"/>
      <dgm:spPr/>
      <dgm:t>
        <a:bodyPr/>
        <a:lstStyle/>
        <a:p>
          <a:r>
            <a:rPr lang="en-US" dirty="0" smtClean="0"/>
            <a:t>On geographical basis</a:t>
          </a:r>
          <a:endParaRPr lang="en-IN" dirty="0"/>
        </a:p>
      </dgm:t>
    </dgm:pt>
    <dgm:pt modelId="{A4FC8C8A-2896-49F6-BBDC-AF2EC319FCDA}" type="parTrans" cxnId="{465231E3-855D-412B-B949-A828015B714A}">
      <dgm:prSet/>
      <dgm:spPr/>
      <dgm:t>
        <a:bodyPr/>
        <a:lstStyle/>
        <a:p>
          <a:endParaRPr lang="en-IN"/>
        </a:p>
      </dgm:t>
    </dgm:pt>
    <dgm:pt modelId="{727900AA-0422-427E-8EDE-6DF0080CFF94}" type="sibTrans" cxnId="{465231E3-855D-412B-B949-A828015B714A}">
      <dgm:prSet/>
      <dgm:spPr/>
      <dgm:t>
        <a:bodyPr/>
        <a:lstStyle/>
        <a:p>
          <a:endParaRPr lang="en-IN"/>
        </a:p>
      </dgm:t>
    </dgm:pt>
    <dgm:pt modelId="{6DAD4FDA-70E4-47D0-B0CB-E450D7581E05}" type="pres">
      <dgm:prSet presAssocID="{85965279-592C-4E27-A721-863399F2D261}" presName="composite" presStyleCnt="0">
        <dgm:presLayoutVars>
          <dgm:chMax val="1"/>
          <dgm:dir/>
          <dgm:resizeHandles val="exact"/>
        </dgm:presLayoutVars>
      </dgm:prSet>
      <dgm:spPr/>
      <dgm:t>
        <a:bodyPr/>
        <a:lstStyle/>
        <a:p>
          <a:endParaRPr lang="en-IN"/>
        </a:p>
      </dgm:t>
    </dgm:pt>
    <dgm:pt modelId="{8042735D-332B-4E26-94D9-2CE650A2861A}" type="pres">
      <dgm:prSet presAssocID="{85965279-592C-4E27-A721-863399F2D261}" presName="radial" presStyleCnt="0">
        <dgm:presLayoutVars>
          <dgm:animLvl val="ctr"/>
        </dgm:presLayoutVars>
      </dgm:prSet>
      <dgm:spPr/>
    </dgm:pt>
    <dgm:pt modelId="{CC5A3D6D-A8B7-425A-BB4A-2CC4DA357243}" type="pres">
      <dgm:prSet presAssocID="{56BEB62D-1E5D-47A7-A6AA-FF05B604A5C4}" presName="centerShape" presStyleLbl="vennNode1" presStyleIdx="0" presStyleCnt="5"/>
      <dgm:spPr/>
      <dgm:t>
        <a:bodyPr/>
        <a:lstStyle/>
        <a:p>
          <a:endParaRPr lang="en-IN"/>
        </a:p>
      </dgm:t>
    </dgm:pt>
    <dgm:pt modelId="{F4EF6387-7CF3-460B-9D50-936C34DEA89E}" type="pres">
      <dgm:prSet presAssocID="{315BBD3D-ACD8-46DC-8877-92475751D59B}" presName="node" presStyleLbl="vennNode1" presStyleIdx="1" presStyleCnt="5" custRadScaleRad="106735" custRadScaleInc="-34">
        <dgm:presLayoutVars>
          <dgm:bulletEnabled val="1"/>
        </dgm:presLayoutVars>
      </dgm:prSet>
      <dgm:spPr/>
      <dgm:t>
        <a:bodyPr/>
        <a:lstStyle/>
        <a:p>
          <a:endParaRPr lang="en-IN"/>
        </a:p>
      </dgm:t>
    </dgm:pt>
    <dgm:pt modelId="{64C98028-0C20-4680-8B85-CD3F1752B4FC}" type="pres">
      <dgm:prSet presAssocID="{7DAC4387-C678-42C3-B846-85EF0BB116C3}" presName="node" presStyleLbl="vennNode1" presStyleIdx="2" presStyleCnt="5">
        <dgm:presLayoutVars>
          <dgm:bulletEnabled val="1"/>
        </dgm:presLayoutVars>
      </dgm:prSet>
      <dgm:spPr/>
      <dgm:t>
        <a:bodyPr/>
        <a:lstStyle/>
        <a:p>
          <a:endParaRPr lang="en-IN"/>
        </a:p>
      </dgm:t>
    </dgm:pt>
    <dgm:pt modelId="{4E7300AA-DC9C-4751-B5CA-C7894259BCE7}" type="pres">
      <dgm:prSet presAssocID="{36AC96D8-B271-407E-A2F1-4D9DDE3F12A6}" presName="node" presStyleLbl="vennNode1" presStyleIdx="3" presStyleCnt="5">
        <dgm:presLayoutVars>
          <dgm:bulletEnabled val="1"/>
        </dgm:presLayoutVars>
      </dgm:prSet>
      <dgm:spPr/>
      <dgm:t>
        <a:bodyPr/>
        <a:lstStyle/>
        <a:p>
          <a:endParaRPr lang="en-IN"/>
        </a:p>
      </dgm:t>
    </dgm:pt>
    <dgm:pt modelId="{33666365-1CAF-4A25-85BD-5640A47B9BAD}" type="pres">
      <dgm:prSet presAssocID="{43E0ADF4-C78F-494C-9BE9-EE2B77396FAB}" presName="node" presStyleLbl="vennNode1" presStyleIdx="4" presStyleCnt="5">
        <dgm:presLayoutVars>
          <dgm:bulletEnabled val="1"/>
        </dgm:presLayoutVars>
      </dgm:prSet>
      <dgm:spPr/>
      <dgm:t>
        <a:bodyPr/>
        <a:lstStyle/>
        <a:p>
          <a:endParaRPr lang="en-IN"/>
        </a:p>
      </dgm:t>
    </dgm:pt>
  </dgm:ptLst>
  <dgm:cxnLst>
    <dgm:cxn modelId="{EBA1A9D2-CEF7-4FFE-92E0-E351E6012AD0}" type="presOf" srcId="{85965279-592C-4E27-A721-863399F2D261}" destId="{6DAD4FDA-70E4-47D0-B0CB-E450D7581E05}" srcOrd="0" destOrd="0" presId="urn:microsoft.com/office/officeart/2005/8/layout/radial3"/>
    <dgm:cxn modelId="{0D891A6F-FBC4-4511-AE1B-0B1555E83A3B}" srcId="{56BEB62D-1E5D-47A7-A6AA-FF05B604A5C4}" destId="{315BBD3D-ACD8-46DC-8877-92475751D59B}" srcOrd="0" destOrd="0" parTransId="{7B18D92B-2342-4AF0-B5D8-B0FA4AE6918D}" sibTransId="{C124B98E-2EAC-4643-A483-88D8C74BDED9}"/>
    <dgm:cxn modelId="{EB702D98-4676-45C4-B977-EF245F3A2286}" type="presOf" srcId="{36AC96D8-B271-407E-A2F1-4D9DDE3F12A6}" destId="{4E7300AA-DC9C-4751-B5CA-C7894259BCE7}" srcOrd="0" destOrd="0" presId="urn:microsoft.com/office/officeart/2005/8/layout/radial3"/>
    <dgm:cxn modelId="{2582E899-4BC4-4B40-B5C8-CB64D61CF0D6}" srcId="{56BEB62D-1E5D-47A7-A6AA-FF05B604A5C4}" destId="{36AC96D8-B271-407E-A2F1-4D9DDE3F12A6}" srcOrd="2" destOrd="0" parTransId="{8674EEC7-79C3-4031-83D7-96D453B922FD}" sibTransId="{F12685DC-B1CF-40F9-984D-9411EE6D4283}"/>
    <dgm:cxn modelId="{C78C7C6C-FC26-4EE4-8F1B-65C098FCCC67}" srcId="{85965279-592C-4E27-A721-863399F2D261}" destId="{56BEB62D-1E5D-47A7-A6AA-FF05B604A5C4}" srcOrd="0" destOrd="0" parTransId="{45C66F24-712A-4A6E-90BE-AF907E3E6F8D}" sibTransId="{5C7D2077-2041-491C-8675-A42291190B6A}"/>
    <dgm:cxn modelId="{D5378AE5-8916-4379-A44B-24E41516B5F2}" type="presOf" srcId="{56BEB62D-1E5D-47A7-A6AA-FF05B604A5C4}" destId="{CC5A3D6D-A8B7-425A-BB4A-2CC4DA357243}" srcOrd="0" destOrd="0" presId="urn:microsoft.com/office/officeart/2005/8/layout/radial3"/>
    <dgm:cxn modelId="{465231E3-855D-412B-B949-A828015B714A}" srcId="{56BEB62D-1E5D-47A7-A6AA-FF05B604A5C4}" destId="{43E0ADF4-C78F-494C-9BE9-EE2B77396FAB}" srcOrd="3" destOrd="0" parTransId="{A4FC8C8A-2896-49F6-BBDC-AF2EC319FCDA}" sibTransId="{727900AA-0422-427E-8EDE-6DF0080CFF94}"/>
    <dgm:cxn modelId="{0B55C42B-E4F6-4EE7-9108-AB4C6B2089F7}" type="presOf" srcId="{315BBD3D-ACD8-46DC-8877-92475751D59B}" destId="{F4EF6387-7CF3-460B-9D50-936C34DEA89E}" srcOrd="0" destOrd="0" presId="urn:microsoft.com/office/officeart/2005/8/layout/radial3"/>
    <dgm:cxn modelId="{B625962D-EA5D-42DE-AC4C-D57C8D5941A8}" type="presOf" srcId="{7DAC4387-C678-42C3-B846-85EF0BB116C3}" destId="{64C98028-0C20-4680-8B85-CD3F1752B4FC}" srcOrd="0" destOrd="0" presId="urn:microsoft.com/office/officeart/2005/8/layout/radial3"/>
    <dgm:cxn modelId="{7CBFDEDC-84B3-4340-A384-34022203171F}" type="presOf" srcId="{43E0ADF4-C78F-494C-9BE9-EE2B77396FAB}" destId="{33666365-1CAF-4A25-85BD-5640A47B9BAD}" srcOrd="0" destOrd="0" presId="urn:microsoft.com/office/officeart/2005/8/layout/radial3"/>
    <dgm:cxn modelId="{D7B9D0A2-E757-4610-90A3-109E433B99B2}" srcId="{56BEB62D-1E5D-47A7-A6AA-FF05B604A5C4}" destId="{7DAC4387-C678-42C3-B846-85EF0BB116C3}" srcOrd="1" destOrd="0" parTransId="{14829289-7035-47E0-BCD5-4191470B1CF4}" sibTransId="{DDE28A59-55C4-49F8-AC67-28A2F8A7D918}"/>
    <dgm:cxn modelId="{A3FE2CC3-D5A3-4903-9AE3-3E9DFDE993B5}" type="presParOf" srcId="{6DAD4FDA-70E4-47D0-B0CB-E450D7581E05}" destId="{8042735D-332B-4E26-94D9-2CE650A2861A}" srcOrd="0" destOrd="0" presId="urn:microsoft.com/office/officeart/2005/8/layout/radial3"/>
    <dgm:cxn modelId="{C04FC5FC-2F4B-45D0-8F13-34D1A2BF1F64}" type="presParOf" srcId="{8042735D-332B-4E26-94D9-2CE650A2861A}" destId="{CC5A3D6D-A8B7-425A-BB4A-2CC4DA357243}" srcOrd="0" destOrd="0" presId="urn:microsoft.com/office/officeart/2005/8/layout/radial3"/>
    <dgm:cxn modelId="{E3C82187-00D1-403D-B09A-9A852418E616}" type="presParOf" srcId="{8042735D-332B-4E26-94D9-2CE650A2861A}" destId="{F4EF6387-7CF3-460B-9D50-936C34DEA89E}" srcOrd="1" destOrd="0" presId="urn:microsoft.com/office/officeart/2005/8/layout/radial3"/>
    <dgm:cxn modelId="{D763A600-0D9F-4B66-95E4-3E43FA795AA1}" type="presParOf" srcId="{8042735D-332B-4E26-94D9-2CE650A2861A}" destId="{64C98028-0C20-4680-8B85-CD3F1752B4FC}" srcOrd="2" destOrd="0" presId="urn:microsoft.com/office/officeart/2005/8/layout/radial3"/>
    <dgm:cxn modelId="{E65CC4B6-ECD1-455A-A34D-653579F35D86}" type="presParOf" srcId="{8042735D-332B-4E26-94D9-2CE650A2861A}" destId="{4E7300AA-DC9C-4751-B5CA-C7894259BCE7}" srcOrd="3" destOrd="0" presId="urn:microsoft.com/office/officeart/2005/8/layout/radial3"/>
    <dgm:cxn modelId="{82702C7F-7C44-4A3A-A15C-0AD828374624}" type="presParOf" srcId="{8042735D-332B-4E26-94D9-2CE650A2861A}" destId="{33666365-1CAF-4A25-85BD-5640A47B9BAD}"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177AAA-7F26-495B-8735-735EE690921E}"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IN"/>
        </a:p>
      </dgm:t>
    </dgm:pt>
    <dgm:pt modelId="{AF5A8167-89E2-4380-ACA1-1B859442EEAE}">
      <dgm:prSet phldrT="[Text]"/>
      <dgm:spPr/>
      <dgm:t>
        <a:bodyPr/>
        <a:lstStyle/>
        <a:p>
          <a:r>
            <a:rPr lang="en-US" dirty="0" smtClean="0"/>
            <a:t>Estimating the demand of product</a:t>
          </a:r>
          <a:endParaRPr lang="en-IN" dirty="0"/>
        </a:p>
      </dgm:t>
    </dgm:pt>
    <dgm:pt modelId="{0F16B19F-2F17-460E-A1AE-D7E4AA31D7BF}" type="parTrans" cxnId="{E3B7E952-FA30-46F7-9FB4-32C3536BAD78}">
      <dgm:prSet/>
      <dgm:spPr/>
      <dgm:t>
        <a:bodyPr/>
        <a:lstStyle/>
        <a:p>
          <a:endParaRPr lang="en-IN"/>
        </a:p>
      </dgm:t>
    </dgm:pt>
    <dgm:pt modelId="{E0D37E28-AADA-4E4D-A030-C57CFAE67361}" type="sibTrans" cxnId="{E3B7E952-FA30-46F7-9FB4-32C3536BAD78}">
      <dgm:prSet/>
      <dgm:spPr/>
      <dgm:t>
        <a:bodyPr/>
        <a:lstStyle/>
        <a:p>
          <a:endParaRPr lang="en-IN"/>
        </a:p>
      </dgm:t>
    </dgm:pt>
    <dgm:pt modelId="{9BF47987-AE5D-4477-B562-AE0926A42D65}">
      <dgm:prSet phldrT="[Text]"/>
      <dgm:spPr/>
      <dgm:t>
        <a:bodyPr/>
        <a:lstStyle/>
        <a:p>
          <a:r>
            <a:rPr lang="en-US" dirty="0" smtClean="0"/>
            <a:t>Estimating customer's expected price </a:t>
          </a:r>
          <a:endParaRPr lang="en-IN" dirty="0"/>
        </a:p>
      </dgm:t>
    </dgm:pt>
    <dgm:pt modelId="{EEB6EA16-E550-4265-94DC-4776EB63ABE8}" type="parTrans" cxnId="{7514B16A-2CEA-4FFD-8EF1-F701A7D7505D}">
      <dgm:prSet/>
      <dgm:spPr/>
      <dgm:t>
        <a:bodyPr/>
        <a:lstStyle/>
        <a:p>
          <a:endParaRPr lang="en-IN"/>
        </a:p>
      </dgm:t>
    </dgm:pt>
    <dgm:pt modelId="{E9A789EA-B766-4CE0-9562-331F534A6CC9}" type="sibTrans" cxnId="{7514B16A-2CEA-4FFD-8EF1-F701A7D7505D}">
      <dgm:prSet/>
      <dgm:spPr/>
      <dgm:t>
        <a:bodyPr/>
        <a:lstStyle/>
        <a:p>
          <a:endParaRPr lang="en-IN"/>
        </a:p>
      </dgm:t>
    </dgm:pt>
    <dgm:pt modelId="{AC92293E-4B93-423E-A533-DB3F3DC5F9A6}">
      <dgm:prSet phldrT="[Text]"/>
      <dgm:spPr/>
      <dgm:t>
        <a:bodyPr/>
        <a:lstStyle/>
        <a:p>
          <a:r>
            <a:rPr lang="en-US" dirty="0" smtClean="0"/>
            <a:t>Estimates of sales at price</a:t>
          </a:r>
          <a:endParaRPr lang="en-IN" dirty="0"/>
        </a:p>
      </dgm:t>
    </dgm:pt>
    <dgm:pt modelId="{50BA53AB-1B46-437A-9C8E-817EB566A8A2}" type="parTrans" cxnId="{0766DAC5-511D-49C0-B239-193C1987D4C1}">
      <dgm:prSet/>
      <dgm:spPr/>
      <dgm:t>
        <a:bodyPr/>
        <a:lstStyle/>
        <a:p>
          <a:endParaRPr lang="en-IN"/>
        </a:p>
      </dgm:t>
    </dgm:pt>
    <dgm:pt modelId="{C7FDB65C-9977-4862-8D6B-4D69E747C89C}" type="sibTrans" cxnId="{0766DAC5-511D-49C0-B239-193C1987D4C1}">
      <dgm:prSet/>
      <dgm:spPr/>
      <dgm:t>
        <a:bodyPr/>
        <a:lstStyle/>
        <a:p>
          <a:endParaRPr lang="en-IN"/>
        </a:p>
      </dgm:t>
    </dgm:pt>
    <dgm:pt modelId="{CE90E262-1712-473B-8F8E-1E934BC53E51}">
      <dgm:prSet phldrT="[Text]"/>
      <dgm:spPr/>
      <dgm:t>
        <a:bodyPr/>
        <a:lstStyle/>
        <a:p>
          <a:r>
            <a:rPr lang="en-US" dirty="0" smtClean="0"/>
            <a:t>Estimating the competitive influence</a:t>
          </a:r>
          <a:endParaRPr lang="en-IN" dirty="0"/>
        </a:p>
      </dgm:t>
    </dgm:pt>
    <dgm:pt modelId="{4C65122E-FC38-4F81-A594-C7C9546A2F7C}" type="parTrans" cxnId="{715D4979-32D9-41E8-A135-96ED93E282B4}">
      <dgm:prSet/>
      <dgm:spPr/>
      <dgm:t>
        <a:bodyPr/>
        <a:lstStyle/>
        <a:p>
          <a:endParaRPr lang="en-IN"/>
        </a:p>
      </dgm:t>
    </dgm:pt>
    <dgm:pt modelId="{97034221-DB14-4338-9ADE-E1C714D2EBED}" type="sibTrans" cxnId="{715D4979-32D9-41E8-A135-96ED93E282B4}">
      <dgm:prSet/>
      <dgm:spPr/>
      <dgm:t>
        <a:bodyPr/>
        <a:lstStyle/>
        <a:p>
          <a:endParaRPr lang="en-IN"/>
        </a:p>
      </dgm:t>
    </dgm:pt>
    <dgm:pt modelId="{EC928195-6FF5-4102-9E45-6731C76B0EC5}">
      <dgm:prSet phldrT="[Text]"/>
      <dgm:spPr/>
      <dgm:t>
        <a:bodyPr/>
        <a:lstStyle/>
        <a:p>
          <a:r>
            <a:rPr lang="en-US" dirty="0" smtClean="0"/>
            <a:t>Determination of the market share</a:t>
          </a:r>
          <a:endParaRPr lang="en-IN" dirty="0"/>
        </a:p>
      </dgm:t>
    </dgm:pt>
    <dgm:pt modelId="{5699DFBA-22FA-4B41-B55F-E52D15A1D3ED}" type="parTrans" cxnId="{7F0E325F-4C38-4592-8DEA-133E0A279336}">
      <dgm:prSet/>
      <dgm:spPr/>
      <dgm:t>
        <a:bodyPr/>
        <a:lstStyle/>
        <a:p>
          <a:endParaRPr lang="en-IN"/>
        </a:p>
      </dgm:t>
    </dgm:pt>
    <dgm:pt modelId="{51994376-846A-441C-8A27-D87E0C540E17}" type="sibTrans" cxnId="{7F0E325F-4C38-4592-8DEA-133E0A279336}">
      <dgm:prSet/>
      <dgm:spPr/>
      <dgm:t>
        <a:bodyPr/>
        <a:lstStyle/>
        <a:p>
          <a:endParaRPr lang="en-IN"/>
        </a:p>
      </dgm:t>
    </dgm:pt>
    <dgm:pt modelId="{E8AED9E4-5169-45DB-93F0-62F49FE4C555}">
      <dgm:prSet phldrT="[Text]"/>
      <dgm:spPr/>
      <dgm:t>
        <a:bodyPr/>
        <a:lstStyle/>
        <a:p>
          <a:r>
            <a:rPr lang="en-US" dirty="0" smtClean="0"/>
            <a:t>Selecting the pricing objectives</a:t>
          </a:r>
          <a:endParaRPr lang="en-IN" dirty="0"/>
        </a:p>
      </dgm:t>
    </dgm:pt>
    <dgm:pt modelId="{CB7242E4-3579-43D7-BA23-EF9A038F5477}" type="parTrans" cxnId="{81BCF38C-8F24-4BAE-A3CE-442E9E12FC67}">
      <dgm:prSet/>
      <dgm:spPr/>
      <dgm:t>
        <a:bodyPr/>
        <a:lstStyle/>
        <a:p>
          <a:endParaRPr lang="en-IN"/>
        </a:p>
      </dgm:t>
    </dgm:pt>
    <dgm:pt modelId="{97186B8B-B0BD-4F30-8003-74A06907B868}" type="sibTrans" cxnId="{81BCF38C-8F24-4BAE-A3CE-442E9E12FC67}">
      <dgm:prSet/>
      <dgm:spPr/>
      <dgm:t>
        <a:bodyPr/>
        <a:lstStyle/>
        <a:p>
          <a:endParaRPr lang="en-IN"/>
        </a:p>
      </dgm:t>
    </dgm:pt>
    <dgm:pt modelId="{FF088D6B-786A-44EC-B589-414620758F4A}">
      <dgm:prSet phldrT="[Text]"/>
      <dgm:spPr/>
      <dgm:t>
        <a:bodyPr/>
        <a:lstStyle/>
        <a:p>
          <a:r>
            <a:rPr lang="en-US" dirty="0" smtClean="0"/>
            <a:t>Selecting the pricing objectives</a:t>
          </a:r>
          <a:endParaRPr lang="en-IN" dirty="0"/>
        </a:p>
      </dgm:t>
    </dgm:pt>
    <dgm:pt modelId="{89624DAA-897D-4936-8635-57D6E5C73FC9}" type="parTrans" cxnId="{2CB4B015-FDFB-4A7E-B4CA-689B3D0C5BAD}">
      <dgm:prSet/>
      <dgm:spPr/>
      <dgm:t>
        <a:bodyPr/>
        <a:lstStyle/>
        <a:p>
          <a:endParaRPr lang="en-IN"/>
        </a:p>
      </dgm:t>
    </dgm:pt>
    <dgm:pt modelId="{83F493FE-E007-4F57-8BB1-C8F0FEDEEE6E}" type="sibTrans" cxnId="{2CB4B015-FDFB-4A7E-B4CA-689B3D0C5BAD}">
      <dgm:prSet/>
      <dgm:spPr/>
      <dgm:t>
        <a:bodyPr/>
        <a:lstStyle/>
        <a:p>
          <a:endParaRPr lang="en-IN"/>
        </a:p>
      </dgm:t>
    </dgm:pt>
    <dgm:pt modelId="{994D52EF-9CBF-483F-985C-E42C548B13F9}">
      <dgm:prSet phldrT="[Text]"/>
      <dgm:spPr/>
      <dgm:t>
        <a:bodyPr/>
        <a:lstStyle/>
        <a:p>
          <a:r>
            <a:rPr lang="en-US" dirty="0" smtClean="0"/>
            <a:t>Selecting price policy &amp; strategy</a:t>
          </a:r>
          <a:endParaRPr lang="en-IN" dirty="0"/>
        </a:p>
      </dgm:t>
    </dgm:pt>
    <dgm:pt modelId="{C94E0FAF-8C5A-4AB3-A71E-6A93174923E7}" type="parTrans" cxnId="{5CD26A80-0538-4171-BFA1-D2B1053732DC}">
      <dgm:prSet/>
      <dgm:spPr/>
      <dgm:t>
        <a:bodyPr/>
        <a:lstStyle/>
        <a:p>
          <a:endParaRPr lang="en-IN"/>
        </a:p>
      </dgm:t>
    </dgm:pt>
    <dgm:pt modelId="{C3B481E5-C3FC-40C1-81BB-85FA5D816D75}" type="sibTrans" cxnId="{5CD26A80-0538-4171-BFA1-D2B1053732DC}">
      <dgm:prSet/>
      <dgm:spPr/>
      <dgm:t>
        <a:bodyPr/>
        <a:lstStyle/>
        <a:p>
          <a:endParaRPr lang="en-IN"/>
        </a:p>
      </dgm:t>
    </dgm:pt>
    <dgm:pt modelId="{E6231EF3-CE72-4AF6-8E55-F38D9A647A72}">
      <dgm:prSet phldrT="[Text]"/>
      <dgm:spPr/>
      <dgm:t>
        <a:bodyPr/>
        <a:lstStyle/>
        <a:p>
          <a:r>
            <a:rPr lang="en-US" dirty="0" smtClean="0"/>
            <a:t>Selection of the specific price</a:t>
          </a:r>
          <a:endParaRPr lang="en-IN" dirty="0"/>
        </a:p>
      </dgm:t>
    </dgm:pt>
    <dgm:pt modelId="{3267D72E-086E-476C-9A94-B60099D7FEC3}" type="parTrans" cxnId="{75DA0A4D-46E0-4B7D-8CB4-93BEFA2E4CC7}">
      <dgm:prSet/>
      <dgm:spPr/>
      <dgm:t>
        <a:bodyPr/>
        <a:lstStyle/>
        <a:p>
          <a:endParaRPr lang="en-IN"/>
        </a:p>
      </dgm:t>
    </dgm:pt>
    <dgm:pt modelId="{9583FF3E-E164-4453-AF6C-8CB08F220FC8}" type="sibTrans" cxnId="{75DA0A4D-46E0-4B7D-8CB4-93BEFA2E4CC7}">
      <dgm:prSet/>
      <dgm:spPr/>
      <dgm:t>
        <a:bodyPr/>
        <a:lstStyle/>
        <a:p>
          <a:endParaRPr lang="en-IN"/>
        </a:p>
      </dgm:t>
    </dgm:pt>
    <dgm:pt modelId="{ADCA4271-4528-4788-AC7E-A6DBB3248A59}" type="pres">
      <dgm:prSet presAssocID="{12177AAA-7F26-495B-8735-735EE690921E}" presName="Name0" presStyleCnt="0">
        <dgm:presLayoutVars>
          <dgm:dir/>
          <dgm:resizeHandles/>
        </dgm:presLayoutVars>
      </dgm:prSet>
      <dgm:spPr/>
      <dgm:t>
        <a:bodyPr/>
        <a:lstStyle/>
        <a:p>
          <a:endParaRPr lang="en-IN"/>
        </a:p>
      </dgm:t>
    </dgm:pt>
    <dgm:pt modelId="{C10F1ED0-0DAC-467B-925A-AE32F1DC8C30}" type="pres">
      <dgm:prSet presAssocID="{AF5A8167-89E2-4380-ACA1-1B859442EEAE}" presName="compNode" presStyleCnt="0"/>
      <dgm:spPr/>
    </dgm:pt>
    <dgm:pt modelId="{262C65F5-0B3F-4558-BA51-FF9AD5846EB6}" type="pres">
      <dgm:prSet presAssocID="{AF5A8167-89E2-4380-ACA1-1B859442EEAE}" presName="dummyConnPt" presStyleCnt="0"/>
      <dgm:spPr/>
    </dgm:pt>
    <dgm:pt modelId="{989EAF8B-61F1-4EF4-924C-C0AEB17CB040}" type="pres">
      <dgm:prSet presAssocID="{AF5A8167-89E2-4380-ACA1-1B859442EEAE}" presName="node" presStyleLbl="node1" presStyleIdx="0" presStyleCnt="9">
        <dgm:presLayoutVars>
          <dgm:bulletEnabled val="1"/>
        </dgm:presLayoutVars>
      </dgm:prSet>
      <dgm:spPr/>
      <dgm:t>
        <a:bodyPr/>
        <a:lstStyle/>
        <a:p>
          <a:endParaRPr lang="en-IN"/>
        </a:p>
      </dgm:t>
    </dgm:pt>
    <dgm:pt modelId="{2F778466-73FE-4409-B532-44CFCD17EBF6}" type="pres">
      <dgm:prSet presAssocID="{E0D37E28-AADA-4E4D-A030-C57CFAE67361}" presName="sibTrans" presStyleLbl="bgSibTrans2D1" presStyleIdx="0" presStyleCnt="8"/>
      <dgm:spPr/>
      <dgm:t>
        <a:bodyPr/>
        <a:lstStyle/>
        <a:p>
          <a:endParaRPr lang="en-IN"/>
        </a:p>
      </dgm:t>
    </dgm:pt>
    <dgm:pt modelId="{38154B75-D78E-4660-BC86-702A67BEBE18}" type="pres">
      <dgm:prSet presAssocID="{9BF47987-AE5D-4477-B562-AE0926A42D65}" presName="compNode" presStyleCnt="0"/>
      <dgm:spPr/>
    </dgm:pt>
    <dgm:pt modelId="{CF3E99D7-328F-4780-9B55-F8B37C28D415}" type="pres">
      <dgm:prSet presAssocID="{9BF47987-AE5D-4477-B562-AE0926A42D65}" presName="dummyConnPt" presStyleCnt="0"/>
      <dgm:spPr/>
    </dgm:pt>
    <dgm:pt modelId="{BB4E3B89-A94F-4C89-BF51-4494E88A1A9E}" type="pres">
      <dgm:prSet presAssocID="{9BF47987-AE5D-4477-B562-AE0926A42D65}" presName="node" presStyleLbl="node1" presStyleIdx="1" presStyleCnt="9">
        <dgm:presLayoutVars>
          <dgm:bulletEnabled val="1"/>
        </dgm:presLayoutVars>
      </dgm:prSet>
      <dgm:spPr/>
      <dgm:t>
        <a:bodyPr/>
        <a:lstStyle/>
        <a:p>
          <a:endParaRPr lang="en-IN"/>
        </a:p>
      </dgm:t>
    </dgm:pt>
    <dgm:pt modelId="{542BD739-1B15-4881-9EB1-4EBA2CC5F0EC}" type="pres">
      <dgm:prSet presAssocID="{E9A789EA-B766-4CE0-9562-331F534A6CC9}" presName="sibTrans" presStyleLbl="bgSibTrans2D1" presStyleIdx="1" presStyleCnt="8"/>
      <dgm:spPr/>
      <dgm:t>
        <a:bodyPr/>
        <a:lstStyle/>
        <a:p>
          <a:endParaRPr lang="en-IN"/>
        </a:p>
      </dgm:t>
    </dgm:pt>
    <dgm:pt modelId="{9AE069A4-C425-4E67-8A8E-CDDD174968DC}" type="pres">
      <dgm:prSet presAssocID="{AC92293E-4B93-423E-A533-DB3F3DC5F9A6}" presName="compNode" presStyleCnt="0"/>
      <dgm:spPr/>
    </dgm:pt>
    <dgm:pt modelId="{8B02F00C-ECEF-492A-A265-2E320DD07B0E}" type="pres">
      <dgm:prSet presAssocID="{AC92293E-4B93-423E-A533-DB3F3DC5F9A6}" presName="dummyConnPt" presStyleCnt="0"/>
      <dgm:spPr/>
    </dgm:pt>
    <dgm:pt modelId="{5304E098-B457-41F2-AD8F-D426540A66D2}" type="pres">
      <dgm:prSet presAssocID="{AC92293E-4B93-423E-A533-DB3F3DC5F9A6}" presName="node" presStyleLbl="node1" presStyleIdx="2" presStyleCnt="9">
        <dgm:presLayoutVars>
          <dgm:bulletEnabled val="1"/>
        </dgm:presLayoutVars>
      </dgm:prSet>
      <dgm:spPr/>
      <dgm:t>
        <a:bodyPr/>
        <a:lstStyle/>
        <a:p>
          <a:endParaRPr lang="en-IN"/>
        </a:p>
      </dgm:t>
    </dgm:pt>
    <dgm:pt modelId="{DDF2E006-CB4E-43EC-8E38-E52465B13E50}" type="pres">
      <dgm:prSet presAssocID="{C7FDB65C-9977-4862-8D6B-4D69E747C89C}" presName="sibTrans" presStyleLbl="bgSibTrans2D1" presStyleIdx="2" presStyleCnt="8"/>
      <dgm:spPr/>
      <dgm:t>
        <a:bodyPr/>
        <a:lstStyle/>
        <a:p>
          <a:endParaRPr lang="en-IN"/>
        </a:p>
      </dgm:t>
    </dgm:pt>
    <dgm:pt modelId="{D639172B-4FB2-4F2E-91BF-4252D35A7796}" type="pres">
      <dgm:prSet presAssocID="{CE90E262-1712-473B-8F8E-1E934BC53E51}" presName="compNode" presStyleCnt="0"/>
      <dgm:spPr/>
    </dgm:pt>
    <dgm:pt modelId="{69EA918C-810A-42B6-81AE-6399CDB45C2D}" type="pres">
      <dgm:prSet presAssocID="{CE90E262-1712-473B-8F8E-1E934BC53E51}" presName="dummyConnPt" presStyleCnt="0"/>
      <dgm:spPr/>
    </dgm:pt>
    <dgm:pt modelId="{E276708F-938F-49B9-A0C3-D6DA58806844}" type="pres">
      <dgm:prSet presAssocID="{CE90E262-1712-473B-8F8E-1E934BC53E51}" presName="node" presStyleLbl="node1" presStyleIdx="3" presStyleCnt="9">
        <dgm:presLayoutVars>
          <dgm:bulletEnabled val="1"/>
        </dgm:presLayoutVars>
      </dgm:prSet>
      <dgm:spPr/>
      <dgm:t>
        <a:bodyPr/>
        <a:lstStyle/>
        <a:p>
          <a:endParaRPr lang="en-IN"/>
        </a:p>
      </dgm:t>
    </dgm:pt>
    <dgm:pt modelId="{671B3309-C0ED-4379-BE9C-950F8C37E9C7}" type="pres">
      <dgm:prSet presAssocID="{97034221-DB14-4338-9ADE-E1C714D2EBED}" presName="sibTrans" presStyleLbl="bgSibTrans2D1" presStyleIdx="3" presStyleCnt="8"/>
      <dgm:spPr/>
      <dgm:t>
        <a:bodyPr/>
        <a:lstStyle/>
        <a:p>
          <a:endParaRPr lang="en-IN"/>
        </a:p>
      </dgm:t>
    </dgm:pt>
    <dgm:pt modelId="{67A89A86-D85D-44FB-A41D-FDF7CB12223E}" type="pres">
      <dgm:prSet presAssocID="{EC928195-6FF5-4102-9E45-6731C76B0EC5}" presName="compNode" presStyleCnt="0"/>
      <dgm:spPr/>
    </dgm:pt>
    <dgm:pt modelId="{A7526091-782C-4962-9E58-84848452280D}" type="pres">
      <dgm:prSet presAssocID="{EC928195-6FF5-4102-9E45-6731C76B0EC5}" presName="dummyConnPt" presStyleCnt="0"/>
      <dgm:spPr/>
    </dgm:pt>
    <dgm:pt modelId="{32026CA9-C6AC-4715-88FE-99F96F2BF213}" type="pres">
      <dgm:prSet presAssocID="{EC928195-6FF5-4102-9E45-6731C76B0EC5}" presName="node" presStyleLbl="node1" presStyleIdx="4" presStyleCnt="9">
        <dgm:presLayoutVars>
          <dgm:bulletEnabled val="1"/>
        </dgm:presLayoutVars>
      </dgm:prSet>
      <dgm:spPr/>
      <dgm:t>
        <a:bodyPr/>
        <a:lstStyle/>
        <a:p>
          <a:endParaRPr lang="en-IN"/>
        </a:p>
      </dgm:t>
    </dgm:pt>
    <dgm:pt modelId="{D7658AD3-E377-440A-959B-3CFCCEF48718}" type="pres">
      <dgm:prSet presAssocID="{51994376-846A-441C-8A27-D87E0C540E17}" presName="sibTrans" presStyleLbl="bgSibTrans2D1" presStyleIdx="4" presStyleCnt="8"/>
      <dgm:spPr/>
      <dgm:t>
        <a:bodyPr/>
        <a:lstStyle/>
        <a:p>
          <a:endParaRPr lang="en-IN"/>
        </a:p>
      </dgm:t>
    </dgm:pt>
    <dgm:pt modelId="{E9241E28-CCE0-402E-8875-111CF6C63161}" type="pres">
      <dgm:prSet presAssocID="{E8AED9E4-5169-45DB-93F0-62F49FE4C555}" presName="compNode" presStyleCnt="0"/>
      <dgm:spPr/>
    </dgm:pt>
    <dgm:pt modelId="{D23043B4-3C27-4263-8283-719EBF871FCD}" type="pres">
      <dgm:prSet presAssocID="{E8AED9E4-5169-45DB-93F0-62F49FE4C555}" presName="dummyConnPt" presStyleCnt="0"/>
      <dgm:spPr/>
    </dgm:pt>
    <dgm:pt modelId="{C5559E26-C864-4D09-9768-05C10C512420}" type="pres">
      <dgm:prSet presAssocID="{E8AED9E4-5169-45DB-93F0-62F49FE4C555}" presName="node" presStyleLbl="node1" presStyleIdx="5" presStyleCnt="9">
        <dgm:presLayoutVars>
          <dgm:bulletEnabled val="1"/>
        </dgm:presLayoutVars>
      </dgm:prSet>
      <dgm:spPr/>
      <dgm:t>
        <a:bodyPr/>
        <a:lstStyle/>
        <a:p>
          <a:endParaRPr lang="en-IN"/>
        </a:p>
      </dgm:t>
    </dgm:pt>
    <dgm:pt modelId="{242154CC-31E8-49DB-BF67-E6AFCD30EB2C}" type="pres">
      <dgm:prSet presAssocID="{97186B8B-B0BD-4F30-8003-74A06907B868}" presName="sibTrans" presStyleLbl="bgSibTrans2D1" presStyleIdx="5" presStyleCnt="8"/>
      <dgm:spPr/>
      <dgm:t>
        <a:bodyPr/>
        <a:lstStyle/>
        <a:p>
          <a:endParaRPr lang="en-IN"/>
        </a:p>
      </dgm:t>
    </dgm:pt>
    <dgm:pt modelId="{24BC571F-2695-4607-A499-926371350794}" type="pres">
      <dgm:prSet presAssocID="{FF088D6B-786A-44EC-B589-414620758F4A}" presName="compNode" presStyleCnt="0"/>
      <dgm:spPr/>
    </dgm:pt>
    <dgm:pt modelId="{F092C0DC-3C0F-440A-BC2F-1E29DCB0183D}" type="pres">
      <dgm:prSet presAssocID="{FF088D6B-786A-44EC-B589-414620758F4A}" presName="dummyConnPt" presStyleCnt="0"/>
      <dgm:spPr/>
    </dgm:pt>
    <dgm:pt modelId="{56257E84-46C2-4D87-B3CE-B04318513BAE}" type="pres">
      <dgm:prSet presAssocID="{FF088D6B-786A-44EC-B589-414620758F4A}" presName="node" presStyleLbl="node1" presStyleIdx="6" presStyleCnt="9">
        <dgm:presLayoutVars>
          <dgm:bulletEnabled val="1"/>
        </dgm:presLayoutVars>
      </dgm:prSet>
      <dgm:spPr/>
      <dgm:t>
        <a:bodyPr/>
        <a:lstStyle/>
        <a:p>
          <a:endParaRPr lang="en-IN"/>
        </a:p>
      </dgm:t>
    </dgm:pt>
    <dgm:pt modelId="{1E324996-08CE-4BDA-9B49-C5D0B5FA2539}" type="pres">
      <dgm:prSet presAssocID="{83F493FE-E007-4F57-8BB1-C8F0FEDEEE6E}" presName="sibTrans" presStyleLbl="bgSibTrans2D1" presStyleIdx="6" presStyleCnt="8"/>
      <dgm:spPr/>
      <dgm:t>
        <a:bodyPr/>
        <a:lstStyle/>
        <a:p>
          <a:endParaRPr lang="en-IN"/>
        </a:p>
      </dgm:t>
    </dgm:pt>
    <dgm:pt modelId="{367CE573-96AB-40CC-91AD-4A3D043645D2}" type="pres">
      <dgm:prSet presAssocID="{994D52EF-9CBF-483F-985C-E42C548B13F9}" presName="compNode" presStyleCnt="0"/>
      <dgm:spPr/>
    </dgm:pt>
    <dgm:pt modelId="{B98EE5E6-81FD-44D0-8732-C4D9863F57C1}" type="pres">
      <dgm:prSet presAssocID="{994D52EF-9CBF-483F-985C-E42C548B13F9}" presName="dummyConnPt" presStyleCnt="0"/>
      <dgm:spPr/>
    </dgm:pt>
    <dgm:pt modelId="{DDA9FE95-2BC8-4668-887E-A1338D1CC44C}" type="pres">
      <dgm:prSet presAssocID="{994D52EF-9CBF-483F-985C-E42C548B13F9}" presName="node" presStyleLbl="node1" presStyleIdx="7" presStyleCnt="9">
        <dgm:presLayoutVars>
          <dgm:bulletEnabled val="1"/>
        </dgm:presLayoutVars>
      </dgm:prSet>
      <dgm:spPr/>
      <dgm:t>
        <a:bodyPr/>
        <a:lstStyle/>
        <a:p>
          <a:endParaRPr lang="en-IN"/>
        </a:p>
      </dgm:t>
    </dgm:pt>
    <dgm:pt modelId="{9584E2B4-1E36-4B2E-A5A4-92BDC5895FE2}" type="pres">
      <dgm:prSet presAssocID="{C3B481E5-C3FC-40C1-81BB-85FA5D816D75}" presName="sibTrans" presStyleLbl="bgSibTrans2D1" presStyleIdx="7" presStyleCnt="8"/>
      <dgm:spPr/>
      <dgm:t>
        <a:bodyPr/>
        <a:lstStyle/>
        <a:p>
          <a:endParaRPr lang="en-IN"/>
        </a:p>
      </dgm:t>
    </dgm:pt>
    <dgm:pt modelId="{21687D0E-C12D-4F74-B427-CF560BB4E6EC}" type="pres">
      <dgm:prSet presAssocID="{E6231EF3-CE72-4AF6-8E55-F38D9A647A72}" presName="compNode" presStyleCnt="0"/>
      <dgm:spPr/>
    </dgm:pt>
    <dgm:pt modelId="{4BB3F86D-E389-43D0-B00F-65535AC27B63}" type="pres">
      <dgm:prSet presAssocID="{E6231EF3-CE72-4AF6-8E55-F38D9A647A72}" presName="dummyConnPt" presStyleCnt="0"/>
      <dgm:spPr/>
    </dgm:pt>
    <dgm:pt modelId="{3EEED6EF-D54B-4803-9F01-0CD2781045C7}" type="pres">
      <dgm:prSet presAssocID="{E6231EF3-CE72-4AF6-8E55-F38D9A647A72}" presName="node" presStyleLbl="node1" presStyleIdx="8" presStyleCnt="9">
        <dgm:presLayoutVars>
          <dgm:bulletEnabled val="1"/>
        </dgm:presLayoutVars>
      </dgm:prSet>
      <dgm:spPr/>
      <dgm:t>
        <a:bodyPr/>
        <a:lstStyle/>
        <a:p>
          <a:endParaRPr lang="en-IN"/>
        </a:p>
      </dgm:t>
    </dgm:pt>
  </dgm:ptLst>
  <dgm:cxnLst>
    <dgm:cxn modelId="{AD75C306-D7F1-411D-A886-8D393F763028}" type="presOf" srcId="{9BF47987-AE5D-4477-B562-AE0926A42D65}" destId="{BB4E3B89-A94F-4C89-BF51-4494E88A1A9E}" srcOrd="0" destOrd="0" presId="urn:microsoft.com/office/officeart/2005/8/layout/bProcess4"/>
    <dgm:cxn modelId="{93CBE95F-1598-4C6B-9C11-EB82C1697ABC}" type="presOf" srcId="{C3B481E5-C3FC-40C1-81BB-85FA5D816D75}" destId="{9584E2B4-1E36-4B2E-A5A4-92BDC5895FE2}" srcOrd="0" destOrd="0" presId="urn:microsoft.com/office/officeart/2005/8/layout/bProcess4"/>
    <dgm:cxn modelId="{75DA0A4D-46E0-4B7D-8CB4-93BEFA2E4CC7}" srcId="{12177AAA-7F26-495B-8735-735EE690921E}" destId="{E6231EF3-CE72-4AF6-8E55-F38D9A647A72}" srcOrd="8" destOrd="0" parTransId="{3267D72E-086E-476C-9A94-B60099D7FEC3}" sibTransId="{9583FF3E-E164-4453-AF6C-8CB08F220FC8}"/>
    <dgm:cxn modelId="{C2C93C78-162A-4D3D-B127-0F3494E1EA4F}" type="presOf" srcId="{CE90E262-1712-473B-8F8E-1E934BC53E51}" destId="{E276708F-938F-49B9-A0C3-D6DA58806844}" srcOrd="0" destOrd="0" presId="urn:microsoft.com/office/officeart/2005/8/layout/bProcess4"/>
    <dgm:cxn modelId="{54E6C8F9-1D3B-4122-8F2E-3FBD2CE4054C}" type="presOf" srcId="{994D52EF-9CBF-483F-985C-E42C548B13F9}" destId="{DDA9FE95-2BC8-4668-887E-A1338D1CC44C}" srcOrd="0" destOrd="0" presId="urn:microsoft.com/office/officeart/2005/8/layout/bProcess4"/>
    <dgm:cxn modelId="{4D9B92C0-ED94-4817-B592-4CE1CAB6D7A7}" type="presOf" srcId="{51994376-846A-441C-8A27-D87E0C540E17}" destId="{D7658AD3-E377-440A-959B-3CFCCEF48718}" srcOrd="0" destOrd="0" presId="urn:microsoft.com/office/officeart/2005/8/layout/bProcess4"/>
    <dgm:cxn modelId="{5BC64B94-A8D6-4E40-8EDC-2D8ECC0658E7}" type="presOf" srcId="{E8AED9E4-5169-45DB-93F0-62F49FE4C555}" destId="{C5559E26-C864-4D09-9768-05C10C512420}" srcOrd="0" destOrd="0" presId="urn:microsoft.com/office/officeart/2005/8/layout/bProcess4"/>
    <dgm:cxn modelId="{715D4979-32D9-41E8-A135-96ED93E282B4}" srcId="{12177AAA-7F26-495B-8735-735EE690921E}" destId="{CE90E262-1712-473B-8F8E-1E934BC53E51}" srcOrd="3" destOrd="0" parTransId="{4C65122E-FC38-4F81-A594-C7C9546A2F7C}" sibTransId="{97034221-DB14-4338-9ADE-E1C714D2EBED}"/>
    <dgm:cxn modelId="{9E257808-6677-4657-A5FA-D288B010611E}" type="presOf" srcId="{97034221-DB14-4338-9ADE-E1C714D2EBED}" destId="{671B3309-C0ED-4379-BE9C-950F8C37E9C7}" srcOrd="0" destOrd="0" presId="urn:microsoft.com/office/officeart/2005/8/layout/bProcess4"/>
    <dgm:cxn modelId="{5CD26A80-0538-4171-BFA1-D2B1053732DC}" srcId="{12177AAA-7F26-495B-8735-735EE690921E}" destId="{994D52EF-9CBF-483F-985C-E42C548B13F9}" srcOrd="7" destOrd="0" parTransId="{C94E0FAF-8C5A-4AB3-A71E-6A93174923E7}" sibTransId="{C3B481E5-C3FC-40C1-81BB-85FA5D816D75}"/>
    <dgm:cxn modelId="{2CB4B015-FDFB-4A7E-B4CA-689B3D0C5BAD}" srcId="{12177AAA-7F26-495B-8735-735EE690921E}" destId="{FF088D6B-786A-44EC-B589-414620758F4A}" srcOrd="6" destOrd="0" parTransId="{89624DAA-897D-4936-8635-57D6E5C73FC9}" sibTransId="{83F493FE-E007-4F57-8BB1-C8F0FEDEEE6E}"/>
    <dgm:cxn modelId="{C09AEEA6-096E-44A4-AADB-2705FDBCE6DF}" type="presOf" srcId="{E6231EF3-CE72-4AF6-8E55-F38D9A647A72}" destId="{3EEED6EF-D54B-4803-9F01-0CD2781045C7}" srcOrd="0" destOrd="0" presId="urn:microsoft.com/office/officeart/2005/8/layout/bProcess4"/>
    <dgm:cxn modelId="{2EBD6C16-9476-4DA4-89EE-34CBA3F4F431}" type="presOf" srcId="{C7FDB65C-9977-4862-8D6B-4D69E747C89C}" destId="{DDF2E006-CB4E-43EC-8E38-E52465B13E50}" srcOrd="0" destOrd="0" presId="urn:microsoft.com/office/officeart/2005/8/layout/bProcess4"/>
    <dgm:cxn modelId="{E399D857-0EAB-4159-8F24-02A90EE50742}" type="presOf" srcId="{AC92293E-4B93-423E-A533-DB3F3DC5F9A6}" destId="{5304E098-B457-41F2-AD8F-D426540A66D2}" srcOrd="0" destOrd="0" presId="urn:microsoft.com/office/officeart/2005/8/layout/bProcess4"/>
    <dgm:cxn modelId="{E3B7E952-FA30-46F7-9FB4-32C3536BAD78}" srcId="{12177AAA-7F26-495B-8735-735EE690921E}" destId="{AF5A8167-89E2-4380-ACA1-1B859442EEAE}" srcOrd="0" destOrd="0" parTransId="{0F16B19F-2F17-460E-A1AE-D7E4AA31D7BF}" sibTransId="{E0D37E28-AADA-4E4D-A030-C57CFAE67361}"/>
    <dgm:cxn modelId="{12B02812-71DC-49CF-BAD1-70125B6216E6}" type="presOf" srcId="{E9A789EA-B766-4CE0-9562-331F534A6CC9}" destId="{542BD739-1B15-4881-9EB1-4EBA2CC5F0EC}" srcOrd="0" destOrd="0" presId="urn:microsoft.com/office/officeart/2005/8/layout/bProcess4"/>
    <dgm:cxn modelId="{7514B16A-2CEA-4FFD-8EF1-F701A7D7505D}" srcId="{12177AAA-7F26-495B-8735-735EE690921E}" destId="{9BF47987-AE5D-4477-B562-AE0926A42D65}" srcOrd="1" destOrd="0" parTransId="{EEB6EA16-E550-4265-94DC-4776EB63ABE8}" sibTransId="{E9A789EA-B766-4CE0-9562-331F534A6CC9}"/>
    <dgm:cxn modelId="{7F0E325F-4C38-4592-8DEA-133E0A279336}" srcId="{12177AAA-7F26-495B-8735-735EE690921E}" destId="{EC928195-6FF5-4102-9E45-6731C76B0EC5}" srcOrd="4" destOrd="0" parTransId="{5699DFBA-22FA-4B41-B55F-E52D15A1D3ED}" sibTransId="{51994376-846A-441C-8A27-D87E0C540E17}"/>
    <dgm:cxn modelId="{AFDF6EAA-26FF-4823-AD58-0A50C9F5A886}" type="presOf" srcId="{AF5A8167-89E2-4380-ACA1-1B859442EEAE}" destId="{989EAF8B-61F1-4EF4-924C-C0AEB17CB040}" srcOrd="0" destOrd="0" presId="urn:microsoft.com/office/officeart/2005/8/layout/bProcess4"/>
    <dgm:cxn modelId="{81BCF38C-8F24-4BAE-A3CE-442E9E12FC67}" srcId="{12177AAA-7F26-495B-8735-735EE690921E}" destId="{E8AED9E4-5169-45DB-93F0-62F49FE4C555}" srcOrd="5" destOrd="0" parTransId="{CB7242E4-3579-43D7-BA23-EF9A038F5477}" sibTransId="{97186B8B-B0BD-4F30-8003-74A06907B868}"/>
    <dgm:cxn modelId="{CE63B9A5-E1AB-4336-AF90-884F07ECE55D}" type="presOf" srcId="{12177AAA-7F26-495B-8735-735EE690921E}" destId="{ADCA4271-4528-4788-AC7E-A6DBB3248A59}" srcOrd="0" destOrd="0" presId="urn:microsoft.com/office/officeart/2005/8/layout/bProcess4"/>
    <dgm:cxn modelId="{0766DAC5-511D-49C0-B239-193C1987D4C1}" srcId="{12177AAA-7F26-495B-8735-735EE690921E}" destId="{AC92293E-4B93-423E-A533-DB3F3DC5F9A6}" srcOrd="2" destOrd="0" parTransId="{50BA53AB-1B46-437A-9C8E-817EB566A8A2}" sibTransId="{C7FDB65C-9977-4862-8D6B-4D69E747C89C}"/>
    <dgm:cxn modelId="{C568907F-AD86-4492-B94F-D2F9548C91C7}" type="presOf" srcId="{EC928195-6FF5-4102-9E45-6731C76B0EC5}" destId="{32026CA9-C6AC-4715-88FE-99F96F2BF213}" srcOrd="0" destOrd="0" presId="urn:microsoft.com/office/officeart/2005/8/layout/bProcess4"/>
    <dgm:cxn modelId="{B1DD2F2A-E15E-4DA4-913E-0EDD824AA1F6}" type="presOf" srcId="{FF088D6B-786A-44EC-B589-414620758F4A}" destId="{56257E84-46C2-4D87-B3CE-B04318513BAE}" srcOrd="0" destOrd="0" presId="urn:microsoft.com/office/officeart/2005/8/layout/bProcess4"/>
    <dgm:cxn modelId="{BE836A0A-322B-42BF-AEFC-2B09380FA4D2}" type="presOf" srcId="{97186B8B-B0BD-4F30-8003-74A06907B868}" destId="{242154CC-31E8-49DB-BF67-E6AFCD30EB2C}" srcOrd="0" destOrd="0" presId="urn:microsoft.com/office/officeart/2005/8/layout/bProcess4"/>
    <dgm:cxn modelId="{035B1209-F5AF-4C6E-930E-4B2EBAB191EE}" type="presOf" srcId="{E0D37E28-AADA-4E4D-A030-C57CFAE67361}" destId="{2F778466-73FE-4409-B532-44CFCD17EBF6}" srcOrd="0" destOrd="0" presId="urn:microsoft.com/office/officeart/2005/8/layout/bProcess4"/>
    <dgm:cxn modelId="{1EBAE60C-E406-4014-A9DE-88919B2DC0E7}" type="presOf" srcId="{83F493FE-E007-4F57-8BB1-C8F0FEDEEE6E}" destId="{1E324996-08CE-4BDA-9B49-C5D0B5FA2539}" srcOrd="0" destOrd="0" presId="urn:microsoft.com/office/officeart/2005/8/layout/bProcess4"/>
    <dgm:cxn modelId="{D710EEF0-60A2-46F6-B62C-FED34B08818C}" type="presParOf" srcId="{ADCA4271-4528-4788-AC7E-A6DBB3248A59}" destId="{C10F1ED0-0DAC-467B-925A-AE32F1DC8C30}" srcOrd="0" destOrd="0" presId="urn:microsoft.com/office/officeart/2005/8/layout/bProcess4"/>
    <dgm:cxn modelId="{8F831CAA-6CDA-4943-8096-874D72534EDF}" type="presParOf" srcId="{C10F1ED0-0DAC-467B-925A-AE32F1DC8C30}" destId="{262C65F5-0B3F-4558-BA51-FF9AD5846EB6}" srcOrd="0" destOrd="0" presId="urn:microsoft.com/office/officeart/2005/8/layout/bProcess4"/>
    <dgm:cxn modelId="{855540DA-46F8-4BC9-BEBA-C72AEB76DC0B}" type="presParOf" srcId="{C10F1ED0-0DAC-467B-925A-AE32F1DC8C30}" destId="{989EAF8B-61F1-4EF4-924C-C0AEB17CB040}" srcOrd="1" destOrd="0" presId="urn:microsoft.com/office/officeart/2005/8/layout/bProcess4"/>
    <dgm:cxn modelId="{5D35CD67-D7B5-4451-A9A3-9AA0C8F8255C}" type="presParOf" srcId="{ADCA4271-4528-4788-AC7E-A6DBB3248A59}" destId="{2F778466-73FE-4409-B532-44CFCD17EBF6}" srcOrd="1" destOrd="0" presId="urn:microsoft.com/office/officeart/2005/8/layout/bProcess4"/>
    <dgm:cxn modelId="{0FB31A32-4461-4E93-AEA6-15887DD53B01}" type="presParOf" srcId="{ADCA4271-4528-4788-AC7E-A6DBB3248A59}" destId="{38154B75-D78E-4660-BC86-702A67BEBE18}" srcOrd="2" destOrd="0" presId="urn:microsoft.com/office/officeart/2005/8/layout/bProcess4"/>
    <dgm:cxn modelId="{2931D879-E192-4C8E-97AE-1CDF45AA3BF4}" type="presParOf" srcId="{38154B75-D78E-4660-BC86-702A67BEBE18}" destId="{CF3E99D7-328F-4780-9B55-F8B37C28D415}" srcOrd="0" destOrd="0" presId="urn:microsoft.com/office/officeart/2005/8/layout/bProcess4"/>
    <dgm:cxn modelId="{1BE64FE6-5000-4F53-962F-E41E27E8FEDF}" type="presParOf" srcId="{38154B75-D78E-4660-BC86-702A67BEBE18}" destId="{BB4E3B89-A94F-4C89-BF51-4494E88A1A9E}" srcOrd="1" destOrd="0" presId="urn:microsoft.com/office/officeart/2005/8/layout/bProcess4"/>
    <dgm:cxn modelId="{8B529DF0-384A-4949-920C-E4BBE2ED0D98}" type="presParOf" srcId="{ADCA4271-4528-4788-AC7E-A6DBB3248A59}" destId="{542BD739-1B15-4881-9EB1-4EBA2CC5F0EC}" srcOrd="3" destOrd="0" presId="urn:microsoft.com/office/officeart/2005/8/layout/bProcess4"/>
    <dgm:cxn modelId="{F030BB60-C092-4E7F-A834-60D8256C2744}" type="presParOf" srcId="{ADCA4271-4528-4788-AC7E-A6DBB3248A59}" destId="{9AE069A4-C425-4E67-8A8E-CDDD174968DC}" srcOrd="4" destOrd="0" presId="urn:microsoft.com/office/officeart/2005/8/layout/bProcess4"/>
    <dgm:cxn modelId="{B8AC2538-63D3-40FB-B9D0-160F14E324B5}" type="presParOf" srcId="{9AE069A4-C425-4E67-8A8E-CDDD174968DC}" destId="{8B02F00C-ECEF-492A-A265-2E320DD07B0E}" srcOrd="0" destOrd="0" presId="urn:microsoft.com/office/officeart/2005/8/layout/bProcess4"/>
    <dgm:cxn modelId="{0CE2F7B6-D70E-405E-BA54-806661F3DCE1}" type="presParOf" srcId="{9AE069A4-C425-4E67-8A8E-CDDD174968DC}" destId="{5304E098-B457-41F2-AD8F-D426540A66D2}" srcOrd="1" destOrd="0" presId="urn:microsoft.com/office/officeart/2005/8/layout/bProcess4"/>
    <dgm:cxn modelId="{EDE7B255-1F02-417B-BB10-B0F5CB8C4E79}" type="presParOf" srcId="{ADCA4271-4528-4788-AC7E-A6DBB3248A59}" destId="{DDF2E006-CB4E-43EC-8E38-E52465B13E50}" srcOrd="5" destOrd="0" presId="urn:microsoft.com/office/officeart/2005/8/layout/bProcess4"/>
    <dgm:cxn modelId="{E9CCB0FF-7098-48C0-8DE3-925642901CC2}" type="presParOf" srcId="{ADCA4271-4528-4788-AC7E-A6DBB3248A59}" destId="{D639172B-4FB2-4F2E-91BF-4252D35A7796}" srcOrd="6" destOrd="0" presId="urn:microsoft.com/office/officeart/2005/8/layout/bProcess4"/>
    <dgm:cxn modelId="{8D3423DD-0682-4FD5-8B93-190728A9E1B2}" type="presParOf" srcId="{D639172B-4FB2-4F2E-91BF-4252D35A7796}" destId="{69EA918C-810A-42B6-81AE-6399CDB45C2D}" srcOrd="0" destOrd="0" presId="urn:microsoft.com/office/officeart/2005/8/layout/bProcess4"/>
    <dgm:cxn modelId="{A4148CEE-B328-421F-BC46-D196D4FDF55B}" type="presParOf" srcId="{D639172B-4FB2-4F2E-91BF-4252D35A7796}" destId="{E276708F-938F-49B9-A0C3-D6DA58806844}" srcOrd="1" destOrd="0" presId="urn:microsoft.com/office/officeart/2005/8/layout/bProcess4"/>
    <dgm:cxn modelId="{0B8DFB9E-39DF-4A03-8DC4-2C97D5E405EE}" type="presParOf" srcId="{ADCA4271-4528-4788-AC7E-A6DBB3248A59}" destId="{671B3309-C0ED-4379-BE9C-950F8C37E9C7}" srcOrd="7" destOrd="0" presId="urn:microsoft.com/office/officeart/2005/8/layout/bProcess4"/>
    <dgm:cxn modelId="{D979AAF4-1A60-4395-93AC-B74BA73F6072}" type="presParOf" srcId="{ADCA4271-4528-4788-AC7E-A6DBB3248A59}" destId="{67A89A86-D85D-44FB-A41D-FDF7CB12223E}" srcOrd="8" destOrd="0" presId="urn:microsoft.com/office/officeart/2005/8/layout/bProcess4"/>
    <dgm:cxn modelId="{7623E640-92BF-45E8-A341-E8A47E4CC098}" type="presParOf" srcId="{67A89A86-D85D-44FB-A41D-FDF7CB12223E}" destId="{A7526091-782C-4962-9E58-84848452280D}" srcOrd="0" destOrd="0" presId="urn:microsoft.com/office/officeart/2005/8/layout/bProcess4"/>
    <dgm:cxn modelId="{D20157C6-76B7-4C46-A8FE-0805ABFD206C}" type="presParOf" srcId="{67A89A86-D85D-44FB-A41D-FDF7CB12223E}" destId="{32026CA9-C6AC-4715-88FE-99F96F2BF213}" srcOrd="1" destOrd="0" presId="urn:microsoft.com/office/officeart/2005/8/layout/bProcess4"/>
    <dgm:cxn modelId="{3DD19BB8-7C26-4C10-8FC7-0BC8E96082E6}" type="presParOf" srcId="{ADCA4271-4528-4788-AC7E-A6DBB3248A59}" destId="{D7658AD3-E377-440A-959B-3CFCCEF48718}" srcOrd="9" destOrd="0" presId="urn:microsoft.com/office/officeart/2005/8/layout/bProcess4"/>
    <dgm:cxn modelId="{A5870783-8F9B-49BE-BDDA-13B09BB0DF12}" type="presParOf" srcId="{ADCA4271-4528-4788-AC7E-A6DBB3248A59}" destId="{E9241E28-CCE0-402E-8875-111CF6C63161}" srcOrd="10" destOrd="0" presId="urn:microsoft.com/office/officeart/2005/8/layout/bProcess4"/>
    <dgm:cxn modelId="{70B4F296-DF9C-4BBC-B8E6-48E43779CC8A}" type="presParOf" srcId="{E9241E28-CCE0-402E-8875-111CF6C63161}" destId="{D23043B4-3C27-4263-8283-719EBF871FCD}" srcOrd="0" destOrd="0" presId="urn:microsoft.com/office/officeart/2005/8/layout/bProcess4"/>
    <dgm:cxn modelId="{9C933E7C-3E10-4F97-9A33-6AB055763236}" type="presParOf" srcId="{E9241E28-CCE0-402E-8875-111CF6C63161}" destId="{C5559E26-C864-4D09-9768-05C10C512420}" srcOrd="1" destOrd="0" presId="urn:microsoft.com/office/officeart/2005/8/layout/bProcess4"/>
    <dgm:cxn modelId="{20BE1690-1F0B-4AEB-8802-E09580CFA4CA}" type="presParOf" srcId="{ADCA4271-4528-4788-AC7E-A6DBB3248A59}" destId="{242154CC-31E8-49DB-BF67-E6AFCD30EB2C}" srcOrd="11" destOrd="0" presId="urn:microsoft.com/office/officeart/2005/8/layout/bProcess4"/>
    <dgm:cxn modelId="{F4342808-EEB4-449D-9F1F-F9F408E9D6AF}" type="presParOf" srcId="{ADCA4271-4528-4788-AC7E-A6DBB3248A59}" destId="{24BC571F-2695-4607-A499-926371350794}" srcOrd="12" destOrd="0" presId="urn:microsoft.com/office/officeart/2005/8/layout/bProcess4"/>
    <dgm:cxn modelId="{5894663A-24A0-4829-9884-23890DA8305F}" type="presParOf" srcId="{24BC571F-2695-4607-A499-926371350794}" destId="{F092C0DC-3C0F-440A-BC2F-1E29DCB0183D}" srcOrd="0" destOrd="0" presId="urn:microsoft.com/office/officeart/2005/8/layout/bProcess4"/>
    <dgm:cxn modelId="{8E6F18B3-3CD2-4697-86E0-9A9543CF0B18}" type="presParOf" srcId="{24BC571F-2695-4607-A499-926371350794}" destId="{56257E84-46C2-4D87-B3CE-B04318513BAE}" srcOrd="1" destOrd="0" presId="urn:microsoft.com/office/officeart/2005/8/layout/bProcess4"/>
    <dgm:cxn modelId="{3A1FC3C2-5E01-4D62-AE03-8585AFB89515}" type="presParOf" srcId="{ADCA4271-4528-4788-AC7E-A6DBB3248A59}" destId="{1E324996-08CE-4BDA-9B49-C5D0B5FA2539}" srcOrd="13" destOrd="0" presId="urn:microsoft.com/office/officeart/2005/8/layout/bProcess4"/>
    <dgm:cxn modelId="{4C4EDCBB-CE8A-40D7-B18C-43483F66A7AD}" type="presParOf" srcId="{ADCA4271-4528-4788-AC7E-A6DBB3248A59}" destId="{367CE573-96AB-40CC-91AD-4A3D043645D2}" srcOrd="14" destOrd="0" presId="urn:microsoft.com/office/officeart/2005/8/layout/bProcess4"/>
    <dgm:cxn modelId="{98F81C4D-8751-48DB-907A-34B990624C53}" type="presParOf" srcId="{367CE573-96AB-40CC-91AD-4A3D043645D2}" destId="{B98EE5E6-81FD-44D0-8732-C4D9863F57C1}" srcOrd="0" destOrd="0" presId="urn:microsoft.com/office/officeart/2005/8/layout/bProcess4"/>
    <dgm:cxn modelId="{EE4BD29E-3F0E-4EC1-AB17-A62E587C8CC6}" type="presParOf" srcId="{367CE573-96AB-40CC-91AD-4A3D043645D2}" destId="{DDA9FE95-2BC8-4668-887E-A1338D1CC44C}" srcOrd="1" destOrd="0" presId="urn:microsoft.com/office/officeart/2005/8/layout/bProcess4"/>
    <dgm:cxn modelId="{3070DAAB-B68D-4B45-93A9-DE5A7FD01E48}" type="presParOf" srcId="{ADCA4271-4528-4788-AC7E-A6DBB3248A59}" destId="{9584E2B4-1E36-4B2E-A5A4-92BDC5895FE2}" srcOrd="15" destOrd="0" presId="urn:microsoft.com/office/officeart/2005/8/layout/bProcess4"/>
    <dgm:cxn modelId="{7FCE1C7A-5A62-4D03-9434-BA3D1B5E1D5E}" type="presParOf" srcId="{ADCA4271-4528-4788-AC7E-A6DBB3248A59}" destId="{21687D0E-C12D-4F74-B427-CF560BB4E6EC}" srcOrd="16" destOrd="0" presId="urn:microsoft.com/office/officeart/2005/8/layout/bProcess4"/>
    <dgm:cxn modelId="{32D40B18-D008-4979-B116-493C3B0F670A}" type="presParOf" srcId="{21687D0E-C12D-4F74-B427-CF560BB4E6EC}" destId="{4BB3F86D-E389-43D0-B00F-65535AC27B63}" srcOrd="0" destOrd="0" presId="urn:microsoft.com/office/officeart/2005/8/layout/bProcess4"/>
    <dgm:cxn modelId="{9D7A631C-E73F-483B-B66A-54FB92F91799}" type="presParOf" srcId="{21687D0E-C12D-4F74-B427-CF560BB4E6EC}" destId="{3EEED6EF-D54B-4803-9F01-0CD2781045C7}"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58622E-CD44-48F7-B585-C9F218FA11E1}">
      <dsp:nvSpPr>
        <dsp:cNvPr id="0" name=""/>
        <dsp:cNvSpPr/>
      </dsp:nvSpPr>
      <dsp:spPr>
        <a:xfrm>
          <a:off x="0" y="20881"/>
          <a:ext cx="82296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US" sz="4500" kern="1200" dirty="0" smtClean="0"/>
            <a:t>From seller ’s point </a:t>
          </a:r>
          <a:endParaRPr lang="en-IN" sz="4500" kern="1200" dirty="0"/>
        </a:p>
      </dsp:txBody>
      <dsp:txXfrm>
        <a:off x="0" y="20881"/>
        <a:ext cx="8229600" cy="1079325"/>
      </dsp:txXfrm>
    </dsp:sp>
    <dsp:sp modelId="{157040E9-DC6D-4A3D-94AD-1680B6D1AABF}">
      <dsp:nvSpPr>
        <dsp:cNvPr id="0" name=""/>
        <dsp:cNvSpPr/>
      </dsp:nvSpPr>
      <dsp:spPr>
        <a:xfrm>
          <a:off x="0" y="1100206"/>
          <a:ext cx="8229600" cy="1094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smtClean="0"/>
            <a:t>Quantity of money received by the seller </a:t>
          </a:r>
          <a:endParaRPr lang="en-IN" sz="3500" kern="1200" dirty="0"/>
        </a:p>
      </dsp:txBody>
      <dsp:txXfrm>
        <a:off x="0" y="1100206"/>
        <a:ext cx="8229600" cy="1094512"/>
      </dsp:txXfrm>
    </dsp:sp>
    <dsp:sp modelId="{213F283B-4A8A-4228-860E-C714A933F22F}">
      <dsp:nvSpPr>
        <dsp:cNvPr id="0" name=""/>
        <dsp:cNvSpPr/>
      </dsp:nvSpPr>
      <dsp:spPr>
        <a:xfrm>
          <a:off x="0" y="2194718"/>
          <a:ext cx="82296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US" sz="4500" kern="1200" dirty="0" smtClean="0"/>
            <a:t>From buyer’s point </a:t>
          </a:r>
          <a:endParaRPr lang="en-IN" sz="4500" kern="1200" dirty="0"/>
        </a:p>
      </dsp:txBody>
      <dsp:txXfrm>
        <a:off x="0" y="2194718"/>
        <a:ext cx="8229600" cy="1079325"/>
      </dsp:txXfrm>
    </dsp:sp>
    <dsp:sp modelId="{6DBAB20A-DDF9-4BA8-A44E-A8E58531BFDE}">
      <dsp:nvSpPr>
        <dsp:cNvPr id="0" name=""/>
        <dsp:cNvSpPr/>
      </dsp:nvSpPr>
      <dsp:spPr>
        <a:xfrm>
          <a:off x="0" y="3274043"/>
          <a:ext cx="8229600" cy="1094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smtClean="0"/>
            <a:t>Quantity of goods or services received by the buyer</a:t>
          </a:r>
          <a:endParaRPr lang="en-IN" sz="3500" kern="1200" dirty="0"/>
        </a:p>
      </dsp:txBody>
      <dsp:txXfrm>
        <a:off x="0" y="3274043"/>
        <a:ext cx="8229600" cy="10945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C34210-0043-451A-B43A-F6169C3AD696}">
      <dsp:nvSpPr>
        <dsp:cNvPr id="0" name=""/>
        <dsp:cNvSpPr/>
      </dsp:nvSpPr>
      <dsp:spPr>
        <a:xfrm rot="5400000">
          <a:off x="4961543" y="-1837837"/>
          <a:ext cx="126916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Return on investment</a:t>
          </a:r>
          <a:endParaRPr lang="en-IN" sz="1700" kern="1200" dirty="0"/>
        </a:p>
        <a:p>
          <a:pPr marL="171450" lvl="1" indent="-171450" algn="l" defTabSz="755650">
            <a:lnSpc>
              <a:spcPct val="90000"/>
            </a:lnSpc>
            <a:spcBef>
              <a:spcPct val="0"/>
            </a:spcBef>
            <a:spcAft>
              <a:spcPct val="15000"/>
            </a:spcAft>
            <a:buChar char="••"/>
          </a:pPr>
          <a:r>
            <a:rPr lang="en-US" sz="1700" kern="1200" dirty="0" smtClean="0"/>
            <a:t>Profit maximizing </a:t>
          </a:r>
          <a:endParaRPr lang="en-IN" sz="1700" kern="1200" dirty="0"/>
        </a:p>
      </dsp:txBody>
      <dsp:txXfrm rot="5400000">
        <a:off x="4961543" y="-1837837"/>
        <a:ext cx="1269168" cy="5266944"/>
      </dsp:txXfrm>
    </dsp:sp>
    <dsp:sp modelId="{28EE7D49-BD93-465D-AADB-D69E36562838}">
      <dsp:nvSpPr>
        <dsp:cNvPr id="0" name=""/>
        <dsp:cNvSpPr/>
      </dsp:nvSpPr>
      <dsp:spPr>
        <a:xfrm>
          <a:off x="0" y="2403"/>
          <a:ext cx="2962656" cy="15864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Profit related</a:t>
          </a:r>
          <a:endParaRPr lang="en-IN" sz="3400" kern="1200" dirty="0"/>
        </a:p>
      </dsp:txBody>
      <dsp:txXfrm>
        <a:off x="0" y="2403"/>
        <a:ext cx="2962656" cy="1586461"/>
      </dsp:txXfrm>
    </dsp:sp>
    <dsp:sp modelId="{702AAD5C-99A1-413D-A579-F1F133905DB1}">
      <dsp:nvSpPr>
        <dsp:cNvPr id="0" name=""/>
        <dsp:cNvSpPr/>
      </dsp:nvSpPr>
      <dsp:spPr>
        <a:xfrm rot="5400000">
          <a:off x="4961543" y="-172053"/>
          <a:ext cx="126916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Market share</a:t>
          </a:r>
          <a:endParaRPr lang="en-IN" sz="1700" kern="1200" dirty="0"/>
        </a:p>
        <a:p>
          <a:pPr marL="171450" lvl="1" indent="-171450" algn="l" defTabSz="755650">
            <a:lnSpc>
              <a:spcPct val="90000"/>
            </a:lnSpc>
            <a:spcBef>
              <a:spcPct val="0"/>
            </a:spcBef>
            <a:spcAft>
              <a:spcPct val="15000"/>
            </a:spcAft>
            <a:buChar char="••"/>
          </a:pPr>
          <a:r>
            <a:rPr lang="en-US" sz="1700" kern="1200" dirty="0" smtClean="0"/>
            <a:t>Maximize sales</a:t>
          </a:r>
          <a:endParaRPr lang="en-IN" sz="1700" kern="1200" dirty="0"/>
        </a:p>
      </dsp:txBody>
      <dsp:txXfrm rot="5400000">
        <a:off x="4961543" y="-172053"/>
        <a:ext cx="1269168" cy="5266944"/>
      </dsp:txXfrm>
    </dsp:sp>
    <dsp:sp modelId="{EA5734DB-06F8-49D8-9334-FB0E59AE647C}">
      <dsp:nvSpPr>
        <dsp:cNvPr id="0" name=""/>
        <dsp:cNvSpPr/>
      </dsp:nvSpPr>
      <dsp:spPr>
        <a:xfrm>
          <a:off x="0" y="1646231"/>
          <a:ext cx="2962656" cy="15864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Sales related</a:t>
          </a:r>
          <a:endParaRPr lang="en-IN" sz="3400" kern="1200" dirty="0"/>
        </a:p>
      </dsp:txBody>
      <dsp:txXfrm>
        <a:off x="0" y="1646231"/>
        <a:ext cx="2962656" cy="1586461"/>
      </dsp:txXfrm>
    </dsp:sp>
    <dsp:sp modelId="{414F5AA3-572A-4338-BF38-5C0628FE9282}">
      <dsp:nvSpPr>
        <dsp:cNvPr id="0" name=""/>
        <dsp:cNvSpPr/>
      </dsp:nvSpPr>
      <dsp:spPr>
        <a:xfrm rot="5400000">
          <a:off x="4961543" y="1493730"/>
          <a:ext cx="126916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Remove competitors</a:t>
          </a:r>
          <a:endParaRPr lang="en-IN" sz="1700" kern="1200" dirty="0"/>
        </a:p>
        <a:p>
          <a:pPr marL="171450" lvl="1" indent="-171450" algn="l" defTabSz="755650">
            <a:lnSpc>
              <a:spcPct val="90000"/>
            </a:lnSpc>
            <a:spcBef>
              <a:spcPct val="0"/>
            </a:spcBef>
            <a:spcAft>
              <a:spcPct val="15000"/>
            </a:spcAft>
            <a:buChar char="••"/>
          </a:pPr>
          <a:r>
            <a:rPr lang="en-US" sz="1700" kern="1200" dirty="0" smtClean="0"/>
            <a:t>Achieve leadership by pricing</a:t>
          </a:r>
          <a:endParaRPr lang="en-IN" sz="1700" kern="1200" dirty="0"/>
        </a:p>
        <a:p>
          <a:pPr marL="171450" lvl="1" indent="-171450" algn="l" defTabSz="755650">
            <a:lnSpc>
              <a:spcPct val="90000"/>
            </a:lnSpc>
            <a:spcBef>
              <a:spcPct val="0"/>
            </a:spcBef>
            <a:spcAft>
              <a:spcPct val="15000"/>
            </a:spcAft>
            <a:buChar char="••"/>
          </a:pPr>
          <a:r>
            <a:rPr lang="en-US" sz="1700" kern="1200" dirty="0" smtClean="0"/>
            <a:t>To face competition</a:t>
          </a:r>
          <a:endParaRPr lang="en-IN" sz="1700" kern="1200" dirty="0"/>
        </a:p>
        <a:p>
          <a:pPr marL="171450" lvl="1" indent="-171450" algn="l" defTabSz="755650">
            <a:lnSpc>
              <a:spcPct val="90000"/>
            </a:lnSpc>
            <a:spcBef>
              <a:spcPct val="0"/>
            </a:spcBef>
            <a:spcAft>
              <a:spcPct val="15000"/>
            </a:spcAft>
            <a:buChar char="••"/>
          </a:pPr>
          <a:endParaRPr lang="en-IN" sz="1700" kern="1200" dirty="0"/>
        </a:p>
      </dsp:txBody>
      <dsp:txXfrm rot="5400000">
        <a:off x="4961543" y="1493730"/>
        <a:ext cx="1269168" cy="5266944"/>
      </dsp:txXfrm>
    </dsp:sp>
    <dsp:sp modelId="{64870FF9-12AF-4C16-B975-C640263EABA2}">
      <dsp:nvSpPr>
        <dsp:cNvPr id="0" name=""/>
        <dsp:cNvSpPr/>
      </dsp:nvSpPr>
      <dsp:spPr>
        <a:xfrm>
          <a:off x="0" y="3333972"/>
          <a:ext cx="2962656" cy="15864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Competition related</a:t>
          </a:r>
          <a:endParaRPr lang="en-IN" sz="3400" kern="1200" dirty="0"/>
        </a:p>
      </dsp:txBody>
      <dsp:txXfrm>
        <a:off x="0" y="3333972"/>
        <a:ext cx="2962656" cy="15864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4D01ED-3AE2-4B40-A9C5-114DBD4823C6}">
      <dsp:nvSpPr>
        <dsp:cNvPr id="0" name=""/>
        <dsp:cNvSpPr/>
      </dsp:nvSpPr>
      <dsp:spPr>
        <a:xfrm>
          <a:off x="1587" y="0"/>
          <a:ext cx="4042469" cy="438943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18" rIns="186690" bIns="0" numCol="1" spcCol="1270" anchor="t" anchorCtr="0">
          <a:noAutofit/>
        </a:bodyPr>
        <a:lstStyle/>
        <a:p>
          <a:pPr lvl="0" algn="r" defTabSz="1866900">
            <a:lnSpc>
              <a:spcPct val="90000"/>
            </a:lnSpc>
            <a:spcBef>
              <a:spcPct val="0"/>
            </a:spcBef>
            <a:spcAft>
              <a:spcPct val="35000"/>
            </a:spcAft>
          </a:pPr>
          <a:r>
            <a:rPr lang="en-US" sz="4200" kern="1200" dirty="0" smtClean="0"/>
            <a:t>Internal factor</a:t>
          </a:r>
          <a:endParaRPr lang="en-IN" sz="4200" kern="1200" dirty="0"/>
        </a:p>
      </dsp:txBody>
      <dsp:txXfrm rot="16200000">
        <a:off x="-1393834" y="1395422"/>
        <a:ext cx="3599338" cy="808493"/>
      </dsp:txXfrm>
    </dsp:sp>
    <dsp:sp modelId="{94794B0B-2327-403E-8901-356E6344D428}">
      <dsp:nvSpPr>
        <dsp:cNvPr id="0" name=""/>
        <dsp:cNvSpPr/>
      </dsp:nvSpPr>
      <dsp:spPr>
        <a:xfrm>
          <a:off x="810081" y="0"/>
          <a:ext cx="3011639" cy="43894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n-US" sz="2400" kern="1200" dirty="0" smtClean="0"/>
            <a:t>Object of firm</a:t>
          </a:r>
          <a:endParaRPr lang="en-IN" sz="2400" kern="1200" dirty="0"/>
        </a:p>
        <a:p>
          <a:pPr lvl="0" algn="l" defTabSz="1066800">
            <a:lnSpc>
              <a:spcPct val="90000"/>
            </a:lnSpc>
            <a:spcBef>
              <a:spcPct val="0"/>
            </a:spcBef>
            <a:spcAft>
              <a:spcPct val="35000"/>
            </a:spcAft>
          </a:pPr>
          <a:r>
            <a:rPr lang="en-US" sz="2400" kern="1200" dirty="0" smtClean="0"/>
            <a:t>Role of top management</a:t>
          </a:r>
        </a:p>
        <a:p>
          <a:pPr lvl="0" algn="l" defTabSz="1066800">
            <a:lnSpc>
              <a:spcPct val="90000"/>
            </a:lnSpc>
            <a:spcBef>
              <a:spcPct val="0"/>
            </a:spcBef>
            <a:spcAft>
              <a:spcPct val="35000"/>
            </a:spcAft>
          </a:pPr>
          <a:r>
            <a:rPr lang="en-US" sz="2400" kern="1200" dirty="0" smtClean="0"/>
            <a:t>Marketing mix</a:t>
          </a:r>
        </a:p>
        <a:p>
          <a:pPr lvl="0" algn="l" defTabSz="1066800">
            <a:lnSpc>
              <a:spcPct val="90000"/>
            </a:lnSpc>
            <a:spcBef>
              <a:spcPct val="0"/>
            </a:spcBef>
            <a:spcAft>
              <a:spcPct val="35000"/>
            </a:spcAft>
          </a:pPr>
          <a:r>
            <a:rPr lang="en-US" sz="2400" kern="1200" dirty="0" smtClean="0"/>
            <a:t>Cost of product</a:t>
          </a:r>
        </a:p>
        <a:p>
          <a:pPr lvl="0" algn="l" defTabSz="1066800">
            <a:lnSpc>
              <a:spcPct val="90000"/>
            </a:lnSpc>
            <a:spcBef>
              <a:spcPct val="0"/>
            </a:spcBef>
            <a:spcAft>
              <a:spcPct val="35000"/>
            </a:spcAft>
          </a:pPr>
          <a:r>
            <a:rPr lang="en-US" sz="2400" kern="1200" dirty="0" smtClean="0"/>
            <a:t>Product differentiation</a:t>
          </a:r>
        </a:p>
        <a:p>
          <a:pPr lvl="0" algn="l" defTabSz="1066800">
            <a:lnSpc>
              <a:spcPct val="90000"/>
            </a:lnSpc>
            <a:spcBef>
              <a:spcPct val="0"/>
            </a:spcBef>
            <a:spcAft>
              <a:spcPct val="35000"/>
            </a:spcAft>
          </a:pPr>
          <a:r>
            <a:rPr lang="en-US" sz="2400" kern="1200" dirty="0" smtClean="0"/>
            <a:t>Return on investment</a:t>
          </a:r>
        </a:p>
        <a:p>
          <a:pPr lvl="0" algn="l" defTabSz="1066800">
            <a:lnSpc>
              <a:spcPct val="90000"/>
            </a:lnSpc>
            <a:spcBef>
              <a:spcPct val="0"/>
            </a:spcBef>
            <a:spcAft>
              <a:spcPct val="35000"/>
            </a:spcAft>
          </a:pPr>
          <a:endParaRPr lang="en-US" sz="2400" kern="1200" dirty="0" smtClean="0"/>
        </a:p>
        <a:p>
          <a:pPr lvl="0" algn="l" defTabSz="1066800">
            <a:lnSpc>
              <a:spcPct val="90000"/>
            </a:lnSpc>
            <a:spcBef>
              <a:spcPct val="0"/>
            </a:spcBef>
            <a:spcAft>
              <a:spcPct val="35000"/>
            </a:spcAft>
          </a:pPr>
          <a:endParaRPr lang="en-IN" sz="2400" kern="1200" dirty="0"/>
        </a:p>
      </dsp:txBody>
      <dsp:txXfrm>
        <a:off x="810081" y="0"/>
        <a:ext cx="3011639" cy="4389437"/>
      </dsp:txXfrm>
    </dsp:sp>
    <dsp:sp modelId="{DD9CC510-C843-4650-AB93-2837C048C3FF}">
      <dsp:nvSpPr>
        <dsp:cNvPr id="0" name=""/>
        <dsp:cNvSpPr/>
      </dsp:nvSpPr>
      <dsp:spPr>
        <a:xfrm>
          <a:off x="4185543" y="0"/>
          <a:ext cx="4042469" cy="438943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18" rIns="186690" bIns="0" numCol="1" spcCol="1270" anchor="t" anchorCtr="0">
          <a:noAutofit/>
        </a:bodyPr>
        <a:lstStyle/>
        <a:p>
          <a:pPr lvl="0" algn="r" defTabSz="1866900">
            <a:lnSpc>
              <a:spcPct val="90000"/>
            </a:lnSpc>
            <a:spcBef>
              <a:spcPct val="0"/>
            </a:spcBef>
            <a:spcAft>
              <a:spcPct val="35000"/>
            </a:spcAft>
          </a:pPr>
          <a:r>
            <a:rPr lang="en-US" sz="4200" kern="1200" dirty="0" smtClean="0"/>
            <a:t>External factor</a:t>
          </a:r>
          <a:endParaRPr lang="en-IN" sz="4200" kern="1200" dirty="0"/>
        </a:p>
      </dsp:txBody>
      <dsp:txXfrm rot="16200000">
        <a:off x="2790120" y="1395422"/>
        <a:ext cx="3599338" cy="808493"/>
      </dsp:txXfrm>
    </dsp:sp>
    <dsp:sp modelId="{426BB61E-43A9-40F2-95F2-5D836B1E36ED}">
      <dsp:nvSpPr>
        <dsp:cNvPr id="0" name=""/>
        <dsp:cNvSpPr/>
      </dsp:nvSpPr>
      <dsp:spPr>
        <a:xfrm rot="5400000">
          <a:off x="3883282" y="3459003"/>
          <a:ext cx="644946" cy="606370"/>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F2DFD5-FD0E-4734-9107-8517BDB25CA9}">
      <dsp:nvSpPr>
        <dsp:cNvPr id="0" name=""/>
        <dsp:cNvSpPr/>
      </dsp:nvSpPr>
      <dsp:spPr>
        <a:xfrm>
          <a:off x="4994037" y="0"/>
          <a:ext cx="3011639" cy="43894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n-US" sz="2400" kern="1200" dirty="0" smtClean="0"/>
            <a:t>Demand</a:t>
          </a:r>
        </a:p>
        <a:p>
          <a:pPr lvl="0" algn="l" defTabSz="1066800">
            <a:lnSpc>
              <a:spcPct val="90000"/>
            </a:lnSpc>
            <a:spcBef>
              <a:spcPct val="0"/>
            </a:spcBef>
            <a:spcAft>
              <a:spcPct val="35000"/>
            </a:spcAft>
          </a:pPr>
          <a:r>
            <a:rPr lang="en-US" sz="2400" kern="1200" dirty="0" smtClean="0"/>
            <a:t>suppliers</a:t>
          </a:r>
          <a:endParaRPr lang="en-IN" sz="2400" kern="1200" dirty="0"/>
        </a:p>
        <a:p>
          <a:pPr lvl="0" algn="l" defTabSz="1066800">
            <a:lnSpc>
              <a:spcPct val="90000"/>
            </a:lnSpc>
            <a:spcBef>
              <a:spcPct val="0"/>
            </a:spcBef>
            <a:spcAft>
              <a:spcPct val="35000"/>
            </a:spcAft>
          </a:pPr>
          <a:r>
            <a:rPr lang="en-US" sz="2400" kern="1200" dirty="0" smtClean="0"/>
            <a:t>Consumers</a:t>
          </a:r>
        </a:p>
        <a:p>
          <a:pPr lvl="0" algn="l" defTabSz="1066800">
            <a:lnSpc>
              <a:spcPct val="90000"/>
            </a:lnSpc>
            <a:spcBef>
              <a:spcPct val="0"/>
            </a:spcBef>
            <a:spcAft>
              <a:spcPct val="35000"/>
            </a:spcAft>
          </a:pPr>
          <a:r>
            <a:rPr lang="en-US" sz="2400" kern="1200" dirty="0" smtClean="0"/>
            <a:t>Competition</a:t>
          </a:r>
        </a:p>
        <a:p>
          <a:pPr lvl="0" algn="l" defTabSz="1066800">
            <a:lnSpc>
              <a:spcPct val="90000"/>
            </a:lnSpc>
            <a:spcBef>
              <a:spcPct val="0"/>
            </a:spcBef>
            <a:spcAft>
              <a:spcPct val="35000"/>
            </a:spcAft>
          </a:pPr>
          <a:r>
            <a:rPr lang="en-US" sz="2400" kern="1200" dirty="0" smtClean="0"/>
            <a:t>Exchange rate</a:t>
          </a:r>
        </a:p>
        <a:p>
          <a:pPr lvl="0" algn="l" defTabSz="1066800">
            <a:lnSpc>
              <a:spcPct val="90000"/>
            </a:lnSpc>
            <a:spcBef>
              <a:spcPct val="0"/>
            </a:spcBef>
            <a:spcAft>
              <a:spcPct val="35000"/>
            </a:spcAft>
          </a:pPr>
          <a:r>
            <a:rPr lang="en-US" sz="2400" kern="1200" dirty="0" smtClean="0"/>
            <a:t>Govt. policy</a:t>
          </a:r>
        </a:p>
        <a:p>
          <a:pPr lvl="0" algn="l" defTabSz="1066800">
            <a:lnSpc>
              <a:spcPct val="90000"/>
            </a:lnSpc>
            <a:spcBef>
              <a:spcPct val="0"/>
            </a:spcBef>
            <a:spcAft>
              <a:spcPct val="35000"/>
            </a:spcAft>
          </a:pPr>
          <a:endParaRPr lang="en-IN" sz="2400" kern="1200" dirty="0"/>
        </a:p>
      </dsp:txBody>
      <dsp:txXfrm>
        <a:off x="4994037" y="0"/>
        <a:ext cx="3011639" cy="43894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5A3D6D-A8B7-425A-BB4A-2CC4DA357243}">
      <dsp:nvSpPr>
        <dsp:cNvPr id="0" name=""/>
        <dsp:cNvSpPr/>
      </dsp:nvSpPr>
      <dsp:spPr>
        <a:xfrm>
          <a:off x="2897417" y="977335"/>
          <a:ext cx="2434765" cy="243476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kern="1200" dirty="0" smtClean="0"/>
            <a:t>Types of price policies</a:t>
          </a:r>
          <a:endParaRPr lang="en-IN" sz="3800" kern="1200" dirty="0"/>
        </a:p>
      </dsp:txBody>
      <dsp:txXfrm>
        <a:off x="2897417" y="977335"/>
        <a:ext cx="2434765" cy="2434765"/>
      </dsp:txXfrm>
    </dsp:sp>
    <dsp:sp modelId="{F4EF6387-7CF3-460B-9D50-936C34DEA89E}">
      <dsp:nvSpPr>
        <dsp:cNvPr id="0" name=""/>
        <dsp:cNvSpPr/>
      </dsp:nvSpPr>
      <dsp:spPr>
        <a:xfrm>
          <a:off x="3505204" y="0"/>
          <a:ext cx="1217382" cy="121738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1" kern="1200" dirty="0" smtClean="0"/>
            <a:t>on flexibility basis</a:t>
          </a:r>
        </a:p>
      </dsp:txBody>
      <dsp:txXfrm>
        <a:off x="3505204" y="0"/>
        <a:ext cx="1217382" cy="1217382"/>
      </dsp:txXfrm>
    </dsp:sp>
    <dsp:sp modelId="{64C98028-0C20-4680-8B85-CD3F1752B4FC}">
      <dsp:nvSpPr>
        <dsp:cNvPr id="0" name=""/>
        <dsp:cNvSpPr/>
      </dsp:nvSpPr>
      <dsp:spPr>
        <a:xfrm>
          <a:off x="5091700" y="1586027"/>
          <a:ext cx="1217382" cy="121738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On price level basis</a:t>
          </a:r>
          <a:endParaRPr lang="en-IN" sz="1100" kern="1200" dirty="0"/>
        </a:p>
      </dsp:txBody>
      <dsp:txXfrm>
        <a:off x="5091700" y="1586027"/>
        <a:ext cx="1217382" cy="1217382"/>
      </dsp:txXfrm>
    </dsp:sp>
    <dsp:sp modelId="{4E7300AA-DC9C-4751-B5CA-C7894259BCE7}">
      <dsp:nvSpPr>
        <dsp:cNvPr id="0" name=""/>
        <dsp:cNvSpPr/>
      </dsp:nvSpPr>
      <dsp:spPr>
        <a:xfrm>
          <a:off x="3506108" y="3171619"/>
          <a:ext cx="1217382" cy="121738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On Specialty basis</a:t>
          </a:r>
          <a:endParaRPr lang="en-IN" sz="1100" kern="1200" dirty="0"/>
        </a:p>
      </dsp:txBody>
      <dsp:txXfrm>
        <a:off x="3506108" y="3171619"/>
        <a:ext cx="1217382" cy="1217382"/>
      </dsp:txXfrm>
    </dsp:sp>
    <dsp:sp modelId="{33666365-1CAF-4A25-85BD-5640A47B9BAD}">
      <dsp:nvSpPr>
        <dsp:cNvPr id="0" name=""/>
        <dsp:cNvSpPr/>
      </dsp:nvSpPr>
      <dsp:spPr>
        <a:xfrm>
          <a:off x="1920516" y="1586027"/>
          <a:ext cx="1217382" cy="121738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On geographical basis</a:t>
          </a:r>
          <a:endParaRPr lang="en-IN" sz="1100" kern="1200" dirty="0"/>
        </a:p>
      </dsp:txBody>
      <dsp:txXfrm>
        <a:off x="1920516" y="1586027"/>
        <a:ext cx="1217382" cy="121738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PRICING - </a:t>
            </a:r>
            <a:r>
              <a:rPr lang="en-US" dirty="0" smtClean="0"/>
              <a:t>DECISION </a:t>
            </a:r>
            <a:r>
              <a:rPr lang="en-US" smtClean="0"/>
              <a:t>AND STRATEGIES </a:t>
            </a:r>
            <a:endParaRPr lang="en-IN" dirty="0"/>
          </a:p>
        </p:txBody>
      </p:sp>
      <p:sp>
        <p:nvSpPr>
          <p:cNvPr id="3" name="Subtitle 2"/>
          <p:cNvSpPr>
            <a:spLocks noGrp="1"/>
          </p:cNvSpPr>
          <p:nvPr>
            <p:ph type="subTitle" idx="1"/>
          </p:nvPr>
        </p:nvSpPr>
        <p:spPr/>
        <p:txBody>
          <a:bodyPr>
            <a:normAutofit fontScale="92500" lnSpcReduction="10000"/>
          </a:bodyPr>
          <a:lstStyle/>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price policies</a:t>
            </a:r>
            <a:endParaRPr lang="en-IN" dirty="0"/>
          </a:p>
        </p:txBody>
      </p:sp>
      <p:sp>
        <p:nvSpPr>
          <p:cNvPr id="3" name="Content Placeholder 2"/>
          <p:cNvSpPr>
            <a:spLocks noGrp="1"/>
          </p:cNvSpPr>
          <p:nvPr>
            <p:ph idx="1"/>
          </p:nvPr>
        </p:nvSpPr>
        <p:spPr/>
        <p:txBody>
          <a:bodyPr/>
          <a:lstStyle/>
          <a:p>
            <a:r>
              <a:rPr lang="en-US" dirty="0" smtClean="0"/>
              <a:t>(B)Price level basis:</a:t>
            </a:r>
          </a:p>
          <a:p>
            <a:r>
              <a:rPr lang="en-US" dirty="0" smtClean="0"/>
              <a:t>1.competition &amp; meeting policy</a:t>
            </a:r>
          </a:p>
          <a:p>
            <a:r>
              <a:rPr lang="en-US" dirty="0" smtClean="0"/>
              <a:t>2.under or above the market price policy</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price policies</a:t>
            </a:r>
            <a:endParaRPr lang="en-IN" dirty="0"/>
          </a:p>
        </p:txBody>
      </p:sp>
      <p:sp>
        <p:nvSpPr>
          <p:cNvPr id="3" name="Content Placeholder 2"/>
          <p:cNvSpPr>
            <a:spLocks noGrp="1"/>
          </p:cNvSpPr>
          <p:nvPr>
            <p:ph idx="1"/>
          </p:nvPr>
        </p:nvSpPr>
        <p:spPr/>
        <p:txBody>
          <a:bodyPr>
            <a:normAutofit lnSpcReduction="10000"/>
          </a:bodyPr>
          <a:lstStyle/>
          <a:p>
            <a:pPr>
              <a:buNone/>
            </a:pPr>
            <a:r>
              <a:rPr lang="en-US" dirty="0" smtClean="0"/>
              <a:t>(C) specialty basis:</a:t>
            </a:r>
          </a:p>
          <a:p>
            <a:r>
              <a:rPr lang="en-US" dirty="0" smtClean="0"/>
              <a:t>1.bait pricing policy</a:t>
            </a:r>
          </a:p>
          <a:p>
            <a:r>
              <a:rPr lang="en-US" dirty="0" smtClean="0"/>
              <a:t>2.price line policy</a:t>
            </a:r>
          </a:p>
          <a:p>
            <a:r>
              <a:rPr lang="en-US" dirty="0" smtClean="0"/>
              <a:t>3.full product line price policy</a:t>
            </a:r>
          </a:p>
          <a:p>
            <a:r>
              <a:rPr lang="en-US" dirty="0" smtClean="0"/>
              <a:t>4.skimming price policy</a:t>
            </a:r>
          </a:p>
          <a:p>
            <a:r>
              <a:rPr lang="en-US" dirty="0" smtClean="0"/>
              <a:t>5.follow the leader price policy</a:t>
            </a:r>
          </a:p>
          <a:p>
            <a:r>
              <a:rPr lang="en-US" dirty="0" smtClean="0"/>
              <a:t>6.market penetration price policy</a:t>
            </a:r>
          </a:p>
          <a:p>
            <a:r>
              <a:rPr lang="en-US" dirty="0" smtClean="0"/>
              <a:t>7.loss leader pricing policy</a:t>
            </a:r>
          </a:p>
          <a:p>
            <a:r>
              <a:rPr lang="en-US" dirty="0" smtClean="0"/>
              <a:t>8.unit pricing policy</a:t>
            </a:r>
          </a:p>
          <a:p>
            <a:r>
              <a:rPr lang="en-US" dirty="0" smtClean="0"/>
              <a:t>9.psychological pricing policy</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price policies</a:t>
            </a:r>
            <a:endParaRPr lang="en-IN" dirty="0"/>
          </a:p>
        </p:txBody>
      </p:sp>
      <p:sp>
        <p:nvSpPr>
          <p:cNvPr id="3" name="Content Placeholder 2"/>
          <p:cNvSpPr>
            <a:spLocks noGrp="1"/>
          </p:cNvSpPr>
          <p:nvPr>
            <p:ph idx="1"/>
          </p:nvPr>
        </p:nvSpPr>
        <p:spPr/>
        <p:txBody>
          <a:bodyPr/>
          <a:lstStyle/>
          <a:p>
            <a:r>
              <a:rPr lang="en-US" dirty="0" smtClean="0"/>
              <a:t>(D) geographical basis:</a:t>
            </a:r>
          </a:p>
          <a:p>
            <a:r>
              <a:rPr lang="en-US" dirty="0" smtClean="0"/>
              <a:t>1.Factory price policy</a:t>
            </a:r>
          </a:p>
          <a:p>
            <a:r>
              <a:rPr lang="en-US" dirty="0" smtClean="0"/>
              <a:t>2.Freight absorption pricing policy</a:t>
            </a:r>
          </a:p>
          <a:p>
            <a:r>
              <a:rPr lang="en-US" dirty="0" smtClean="0"/>
              <a:t>3.Zonal delivery pricing policy</a:t>
            </a:r>
          </a:p>
          <a:p>
            <a:r>
              <a:rPr lang="en-US" dirty="0" smtClean="0"/>
              <a:t>4.Uniform delivery pricing policy</a:t>
            </a:r>
          </a:p>
          <a:p>
            <a:pPr>
              <a:buNone/>
            </a:pPr>
            <a:endParaRPr lang="en-IN"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lstStyle/>
          <a:p>
            <a:pPr fontAlgn="base"/>
            <a:r>
              <a:rPr lang="en-IN" b="1" dirty="0" smtClean="0"/>
              <a:t>Cost + Pricing :</a:t>
            </a:r>
          </a:p>
          <a:p>
            <a:pPr fontAlgn="base"/>
            <a:r>
              <a:rPr lang="en-IN" dirty="0" smtClean="0"/>
              <a:t>Useful for manufacturers, wholesalers and retailers.</a:t>
            </a:r>
          </a:p>
          <a:p>
            <a:pPr fontAlgn="base"/>
            <a:r>
              <a:rPr lang="en-IN" dirty="0" smtClean="0"/>
              <a:t>Under it, management works out the cost of goods manufactured or purchased for resale and adds a percentage of profits to it – to determine the selling price.</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lstStyle/>
          <a:p>
            <a:pPr fontAlgn="base"/>
            <a:r>
              <a:rPr lang="en-IN" b="1" dirty="0" smtClean="0"/>
              <a:t>Below Cost Pricing:</a:t>
            </a:r>
          </a:p>
          <a:p>
            <a:pPr fontAlgn="base"/>
            <a:r>
              <a:rPr lang="en-US" dirty="0" smtClean="0"/>
              <a:t>Useful for obsolete goods</a:t>
            </a:r>
            <a:endParaRPr lang="en-IN" dirty="0" smtClean="0"/>
          </a:p>
          <a:p>
            <a:pPr fontAlgn="base"/>
            <a:r>
              <a:rPr lang="en-IN" dirty="0" smtClean="0"/>
              <a:t>It is sometimes desirable to sell the goods at a price less than the cost. This method is used to sell perishable goods to save the firm from excessive losses due to deterioration in quality with the passage of time. </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a:bodyPr>
          <a:lstStyle/>
          <a:p>
            <a:pPr fontAlgn="base"/>
            <a:r>
              <a:rPr lang="en-IN" b="1" dirty="0" smtClean="0"/>
              <a:t>Competition-Oriented Pricing:</a:t>
            </a:r>
          </a:p>
          <a:p>
            <a:pPr fontAlgn="base"/>
            <a:r>
              <a:rPr lang="en-IN" dirty="0" smtClean="0"/>
              <a:t>Useful for  manufacturers when:</a:t>
            </a:r>
          </a:p>
          <a:p>
            <a:pPr fontAlgn="base"/>
            <a:r>
              <a:rPr lang="en-IN" dirty="0" smtClean="0"/>
              <a:t>The market is highly competitive, </a:t>
            </a:r>
            <a:endParaRPr lang="en-IN" cap="all" dirty="0" smtClean="0"/>
          </a:p>
          <a:p>
            <a:pPr fontAlgn="base"/>
            <a:r>
              <a:rPr lang="en-IN" dirty="0" smtClean="0"/>
              <a:t> The product of one manufacturer is not significantly differentiated from those of others.</a:t>
            </a:r>
          </a:p>
          <a:p>
            <a:pPr fontAlgn="base"/>
            <a:r>
              <a:rPr lang="en-IN" dirty="0" smtClean="0"/>
              <a:t>As such, under competition-oriented pricing strategy, same price is fixed by all competitive producers. </a:t>
            </a:r>
          </a:p>
          <a:p>
            <a:pPr fontAlgn="base">
              <a:buNone/>
            </a:pPr>
            <a:endParaRPr lang="en-IN" b="1"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lnSpcReduction="10000"/>
          </a:bodyPr>
          <a:lstStyle/>
          <a:p>
            <a:pPr fontAlgn="base"/>
            <a:r>
              <a:rPr lang="en-IN" b="1" dirty="0" smtClean="0"/>
              <a:t>Follow the Leader Pricing:</a:t>
            </a:r>
          </a:p>
          <a:p>
            <a:pPr fontAlgn="base"/>
            <a:r>
              <a:rPr lang="en-IN" dirty="0" smtClean="0"/>
              <a:t>Under this policy, one firm i.e. the price leader with dominant market share sets the price; and other firms in the industry follow that price. Followers match price cuts or price rises, as initiated by the leader. Some firms, however, may match price cuts but not price rises initiated by the leader; when recessionary conditions prevail in the market.</a:t>
            </a:r>
          </a:p>
          <a:p>
            <a:pPr fontAlgn="base"/>
            <a:r>
              <a:rPr lang="en-IN" dirty="0" smtClean="0"/>
              <a:t>Or some firms may match price rise but not price-cuts initiated by the leader; when boom conditions prevail in the market.</a:t>
            </a:r>
          </a:p>
          <a:p>
            <a:pPr fontAlgn="base">
              <a:buNone/>
            </a:pPr>
            <a:endParaRPr lang="en-IN" b="1"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a:bodyPr>
          <a:lstStyle/>
          <a:p>
            <a:pPr fontAlgn="base"/>
            <a:r>
              <a:rPr lang="en-IN" b="1" dirty="0" smtClean="0"/>
              <a:t>Penetration Pricing:</a:t>
            </a:r>
            <a:endParaRPr lang="en-IN" cap="all" dirty="0" smtClean="0"/>
          </a:p>
          <a:p>
            <a:pPr fontAlgn="base"/>
            <a:r>
              <a:rPr lang="en-IN" dirty="0" smtClean="0"/>
              <a:t>Useful for manufacturers for introducing a new product by them. </a:t>
            </a:r>
          </a:p>
          <a:p>
            <a:pPr fontAlgn="base"/>
            <a:r>
              <a:rPr lang="en-IN" dirty="0" smtClean="0"/>
              <a:t>A manufacturer sets a low price for his product; so as to penetrate into a new market for popularizing his product; and capture a large market share over a period of time, by establishing goodwill as ‘low-price seller’.</a:t>
            </a:r>
          </a:p>
          <a:p>
            <a:pPr>
              <a:buNone/>
            </a:pPr>
            <a:r>
              <a:rPr lang="en-IN" dirty="0" smtClean="0"/>
              <a:t/>
            </a:r>
            <a:br>
              <a:rPr lang="en-IN" dirty="0" smtClean="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Skimming the Cream Pricing:</a:t>
            </a:r>
          </a:p>
          <a:p>
            <a:pPr fontAlgn="base"/>
            <a:r>
              <a:rPr lang="en-IN" dirty="0" smtClean="0"/>
              <a:t>It  is useful for specialty products; i.e. luxurious items in which case rich consumers may not mind paying high prices due to their ego, status, or prestige.</a:t>
            </a:r>
          </a:p>
          <a:p>
            <a:pPr fontAlgn="base"/>
            <a:r>
              <a:rPr lang="en-IN" dirty="0" smtClean="0"/>
              <a:t>It is just opposite to penetration pricing.</a:t>
            </a:r>
          </a:p>
          <a:p>
            <a:pPr fontAlgn="base"/>
            <a:r>
              <a:rPr lang="en-IN" dirty="0" smtClean="0"/>
              <a:t>Under this strategy, a manufacturer sets a very high initial price for his product; as so to make maximum profits.</a:t>
            </a:r>
          </a:p>
          <a:p>
            <a:pPr fontAlgn="base"/>
            <a:r>
              <a:rPr lang="en-IN" dirty="0" smtClean="0"/>
              <a:t>It is useful under conditions of rapidly advancing competition; so that by the time, competitors gain ground, the particular manufacturer in question can withdraw from the market or reduce price suitably-having already made much profits.</a:t>
            </a:r>
          </a:p>
          <a:p>
            <a:pPr fontAlgn="base">
              <a:buNone/>
            </a:pPr>
            <a:endParaRPr lang="en-IN" cap="all" dirty="0" smtClean="0"/>
          </a:p>
          <a:p>
            <a:pPr fontAlgn="base"/>
            <a:endParaRPr lang="en-IN" b="1"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a:bodyPr>
          <a:lstStyle/>
          <a:p>
            <a:pPr fontAlgn="base"/>
            <a:r>
              <a:rPr lang="en-IN" b="1" dirty="0" smtClean="0"/>
              <a:t>Discriminating Pricing:</a:t>
            </a:r>
            <a:endParaRPr lang="en-IN" dirty="0" smtClean="0"/>
          </a:p>
          <a:p>
            <a:pPr fontAlgn="base"/>
            <a:r>
              <a:rPr lang="en-IN" dirty="0" smtClean="0"/>
              <a:t>It is useful for  professional services e.g. CA ,doctor’s or lawyer’s; who may charge different fee from different customers, on the basis of their ability to pay.</a:t>
            </a:r>
          </a:p>
          <a:p>
            <a:pPr fontAlgn="base"/>
            <a:r>
              <a:rPr lang="en-IN" dirty="0" smtClean="0"/>
              <a:t>It  is possible when customers are separated from each other, on the basis of their (market) location. For example, such kind of price discrimination is found in case of seating in cinema halls, in railway services etc.</a:t>
            </a:r>
          </a:p>
          <a:p>
            <a:pPr fontAlgn="base">
              <a:buNone/>
            </a:pPr>
            <a:endParaRPr lang="en-IN" dirty="0" smtClean="0"/>
          </a:p>
          <a:p>
            <a:pPr fontAlgn="base">
              <a:buNone/>
            </a:pPr>
            <a:endParaRPr lang="en-IN" b="1"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Concept of Pricing</a:t>
            </a:r>
            <a:endParaRPr lang="en-IN" dirty="0"/>
          </a:p>
        </p:txBody>
      </p:sp>
      <p:sp>
        <p:nvSpPr>
          <p:cNvPr id="3" name="Content Placeholder 2"/>
          <p:cNvSpPr>
            <a:spLocks noGrp="1"/>
          </p:cNvSpPr>
          <p:nvPr>
            <p:ph idx="1"/>
          </p:nvPr>
        </p:nvSpPr>
        <p:spPr/>
        <p:txBody>
          <a:bodyPr/>
          <a:lstStyle/>
          <a:p>
            <a:r>
              <a:rPr lang="en-US" dirty="0" smtClean="0"/>
              <a:t>Price is one of the most important variable in the marketing mix pricing respond quantity as money which can received by manufactures on behalf of good and services provided to consumer , for manufactures it is income but for consumer it is  expenses.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fontScale="92500"/>
          </a:bodyPr>
          <a:lstStyle/>
          <a:p>
            <a:pPr fontAlgn="base"/>
            <a:r>
              <a:rPr lang="en-IN" b="1" dirty="0" smtClean="0"/>
              <a:t> Loss-Leader Pricing:</a:t>
            </a:r>
          </a:p>
          <a:p>
            <a:pPr fontAlgn="base"/>
            <a:r>
              <a:rPr lang="en-IN" dirty="0" smtClean="0"/>
              <a:t>It is useful for retailers. They sharply cut prices on one or few popular items (even below its cost) to attract customers. The items on which prices are cut are called loss leaders.</a:t>
            </a:r>
          </a:p>
          <a:p>
            <a:pPr fontAlgn="base"/>
            <a:r>
              <a:rPr lang="en-IN" dirty="0" smtClean="0"/>
              <a:t>Having attracted in this way; they may charge very high prices for some of their other products; which consumers may pay thinking that the price is just reasonable.</a:t>
            </a:r>
          </a:p>
          <a:p>
            <a:pPr fontAlgn="base"/>
            <a:r>
              <a:rPr lang="en-IN" dirty="0" smtClean="0"/>
              <a:t>In fact under this pricing strategy, loss suffered in case of ‘loss-leader-product’; is compensated through higher prices charged for other products.</a:t>
            </a:r>
            <a:endParaRPr lang="en-IN" b="1"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a:bodyPr>
          <a:lstStyle/>
          <a:p>
            <a:pPr fontAlgn="base"/>
            <a:r>
              <a:rPr lang="en-IN" b="1" dirty="0" smtClean="0"/>
              <a:t>Keep Out Pricing:</a:t>
            </a:r>
          </a:p>
          <a:p>
            <a:pPr fontAlgn="base"/>
            <a:r>
              <a:rPr lang="en-IN" dirty="0" smtClean="0"/>
              <a:t>It can be adopted only by big firms who have large resources at their command.</a:t>
            </a:r>
            <a:endParaRPr lang="en-IN" b="1" dirty="0" smtClean="0"/>
          </a:p>
          <a:p>
            <a:pPr fontAlgn="base"/>
            <a:r>
              <a:rPr lang="en-IN" dirty="0" smtClean="0"/>
              <a:t>It is a pre-emotive pricing policy involving fixation of low prices to discourage or prevent the entry of new firms into the industry. </a:t>
            </a:r>
          </a:p>
          <a:p>
            <a:pPr fontAlgn="base">
              <a:buNone/>
            </a:pPr>
            <a:endParaRPr lang="en-IN" b="1"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lstStyle/>
          <a:p>
            <a:pPr fontAlgn="base"/>
            <a:r>
              <a:rPr lang="en-IN" b="1" dirty="0" smtClean="0"/>
              <a:t>Psychological Pricing:</a:t>
            </a:r>
          </a:p>
          <a:p>
            <a:pPr fontAlgn="base"/>
            <a:r>
              <a:rPr lang="en-US" dirty="0" smtClean="0"/>
              <a:t>It is useful for retailers.</a:t>
            </a:r>
            <a:endParaRPr lang="en-IN" dirty="0" smtClean="0"/>
          </a:p>
          <a:p>
            <a:pPr fontAlgn="base"/>
            <a:r>
              <a:rPr lang="en-IN" dirty="0" smtClean="0"/>
              <a:t>Under psychological pricing strategy, price is so fixed that it appears to be somewhat lesser; and influences the mind of the buyer to buy the product. For example, a price fixed at Rs. 199 instead of straightway Rs. 200 is an instance of psychological pricing strategy.</a:t>
            </a:r>
          </a:p>
          <a:p>
            <a:pPr fontAlgn="base">
              <a:buNone/>
            </a:pPr>
            <a:endParaRPr lang="en-IN"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IN" dirty="0"/>
          </a:p>
        </p:txBody>
      </p:sp>
      <p:sp>
        <p:nvSpPr>
          <p:cNvPr id="3" name="Content Placeholder 2"/>
          <p:cNvSpPr>
            <a:spLocks noGrp="1"/>
          </p:cNvSpPr>
          <p:nvPr>
            <p:ph idx="1"/>
          </p:nvPr>
        </p:nvSpPr>
        <p:spPr/>
        <p:txBody>
          <a:bodyPr>
            <a:normAutofit/>
          </a:bodyPr>
          <a:lstStyle/>
          <a:p>
            <a:pPr fontAlgn="base"/>
            <a:r>
              <a:rPr lang="en-IN" b="1" dirty="0" smtClean="0"/>
              <a:t>Differential Pricing for Product-Life-Cycle Stages:</a:t>
            </a:r>
          </a:p>
          <a:p>
            <a:pPr fontAlgn="base"/>
            <a:r>
              <a:rPr lang="en-IN" dirty="0" smtClean="0"/>
              <a:t>Under this pricing strategy, the manufacturer has different price policies in view of the product- life cycle stage a product is passing though. For example, a manufacturer may fix a low price when the product is in the introduction stage; may slightly raise the price during the growth stage; may stabilize the price at the saturation stage and may finally reduce the price when the product is passing through the declining stage.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Product price decision process</a:t>
            </a:r>
            <a:endParaRPr lang="en-IN"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IN" dirty="0"/>
          </a:p>
        </p:txBody>
      </p:sp>
      <p:sp>
        <p:nvSpPr>
          <p:cNvPr id="3" name="Content Placeholder 2"/>
          <p:cNvSpPr>
            <a:spLocks noGrp="1"/>
          </p:cNvSpPr>
          <p:nvPr>
            <p:ph idx="1"/>
          </p:nvPr>
        </p:nvSpPr>
        <p:spPr/>
        <p:txBody>
          <a:bodyPr/>
          <a:lstStyle/>
          <a:p>
            <a:r>
              <a:rPr lang="en-US" dirty="0" smtClean="0"/>
              <a:t>www. Yourarticlelibrary.com</a:t>
            </a:r>
            <a:endParaRPr lang="en-IN" dirty="0" smtClean="0"/>
          </a:p>
          <a:p>
            <a:r>
              <a:rPr lang="en-IN" dirty="0" smtClean="0"/>
              <a:t>www.google.com</a:t>
            </a:r>
            <a:r>
              <a:rPr lang="en-US" dirty="0" smtClean="0"/>
              <a:t> </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p:txBody>
          <a:bodyPr/>
          <a:lstStyle/>
          <a:p>
            <a:pPr>
              <a:buNone/>
            </a:pPr>
            <a:r>
              <a:rPr lang="en-US" smtClean="0"/>
              <a:t>                                  Thank You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pricing </a:t>
            </a:r>
            <a:endParaRPr lang="en-IN"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price</a:t>
            </a:r>
            <a:endParaRPr lang="en-IN" dirty="0"/>
          </a:p>
        </p:txBody>
      </p:sp>
      <p:graphicFrame>
        <p:nvGraphicFramePr>
          <p:cNvPr id="4" name="Content Placeholder 3"/>
          <p:cNvGraphicFramePr>
            <a:graphicFrameLocks noGrp="1"/>
          </p:cNvGraphicFramePr>
          <p:nvPr>
            <p:ph idx="1"/>
          </p:nvPr>
        </p:nvGraphicFramePr>
        <p:xfrm>
          <a:off x="457200" y="1935163"/>
          <a:ext cx="8229600" cy="4922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Importance of price</a:t>
            </a:r>
            <a:endParaRPr lang="en-IN" dirty="0"/>
          </a:p>
        </p:txBody>
      </p:sp>
      <p:sp>
        <p:nvSpPr>
          <p:cNvPr id="3" name="Content Placeholder 2"/>
          <p:cNvSpPr>
            <a:spLocks noGrp="1"/>
          </p:cNvSpPr>
          <p:nvPr>
            <p:ph idx="1"/>
          </p:nvPr>
        </p:nvSpPr>
        <p:spPr/>
        <p:txBody>
          <a:bodyPr/>
          <a:lstStyle/>
          <a:p>
            <a:r>
              <a:rPr lang="en-US" dirty="0" smtClean="0"/>
              <a:t>It is importance function of marketing management</a:t>
            </a:r>
          </a:p>
          <a:p>
            <a:r>
              <a:rPr lang="en-US" dirty="0" smtClean="0"/>
              <a:t>Measure &amp; comparison of value</a:t>
            </a:r>
          </a:p>
          <a:p>
            <a:r>
              <a:rPr lang="en-US" dirty="0" smtClean="0"/>
              <a:t>Effect on sales promotion measure</a:t>
            </a:r>
          </a:p>
          <a:p>
            <a:r>
              <a:rPr lang="en-US" dirty="0" smtClean="0"/>
              <a:t>Control of economic progress</a:t>
            </a:r>
          </a:p>
          <a:p>
            <a:r>
              <a:rPr lang="en-US" dirty="0" smtClean="0"/>
              <a:t>Effect on marketing </a:t>
            </a:r>
            <a:r>
              <a:rPr lang="en-US" dirty="0" err="1" smtClean="0"/>
              <a:t>programme</a:t>
            </a:r>
            <a:endParaRPr lang="en-US" dirty="0" smtClean="0"/>
          </a:p>
          <a:p>
            <a:r>
              <a:rPr lang="en-US" dirty="0" smtClean="0"/>
              <a:t>Criteria of evaluation</a:t>
            </a:r>
          </a:p>
          <a:p>
            <a:endParaRPr lang="en-US"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price</a:t>
            </a:r>
            <a:endParaRPr lang="en-IN" dirty="0"/>
          </a:p>
        </p:txBody>
      </p:sp>
      <p:sp>
        <p:nvSpPr>
          <p:cNvPr id="3" name="Content Placeholder 2"/>
          <p:cNvSpPr>
            <a:spLocks noGrp="1"/>
          </p:cNvSpPr>
          <p:nvPr>
            <p:ph idx="1"/>
          </p:nvPr>
        </p:nvSpPr>
        <p:spPr/>
        <p:txBody>
          <a:bodyPr/>
          <a:lstStyle/>
          <a:p>
            <a:pPr>
              <a:buNone/>
            </a:pPr>
            <a:r>
              <a:rPr lang="en-US" b="1" i="1" dirty="0" smtClean="0"/>
              <a:t>Situations when pricing decisions assume more importance :</a:t>
            </a:r>
          </a:p>
          <a:p>
            <a:pPr>
              <a:buNone/>
            </a:pPr>
            <a:r>
              <a:rPr lang="en-US" b="1" i="1" dirty="0" smtClean="0"/>
              <a:t>1.When the company determines price for the first time</a:t>
            </a:r>
          </a:p>
          <a:p>
            <a:pPr>
              <a:buNone/>
            </a:pPr>
            <a:r>
              <a:rPr lang="en-US" b="1" i="1" dirty="0" smtClean="0"/>
              <a:t>2.When the situation compel a company to initiate price change </a:t>
            </a:r>
          </a:p>
          <a:p>
            <a:pPr>
              <a:buNone/>
            </a:pPr>
            <a:r>
              <a:rPr lang="en-US" b="1" i="1" dirty="0" smtClean="0"/>
              <a:t>3.When the price change is initiated by competitor</a:t>
            </a:r>
          </a:p>
          <a:p>
            <a:pPr>
              <a:buNone/>
            </a:pPr>
            <a:r>
              <a:rPr lang="en-US" b="1" i="1" dirty="0" smtClean="0"/>
              <a:t>4.When the cost and demand of product is closely interrelated</a:t>
            </a:r>
          </a:p>
          <a:p>
            <a:pPr>
              <a:buNone/>
            </a:pPr>
            <a:endParaRPr lang="en-IN"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 influencing pricing decisions</a:t>
            </a:r>
            <a:endParaRPr lang="en-IN"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price policies</a:t>
            </a:r>
            <a:endParaRPr lang="en-IN"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price policies</a:t>
            </a:r>
            <a:endParaRPr lang="en-IN" dirty="0"/>
          </a:p>
        </p:txBody>
      </p:sp>
      <p:sp>
        <p:nvSpPr>
          <p:cNvPr id="3" name="Content Placeholder 2"/>
          <p:cNvSpPr>
            <a:spLocks noGrp="1"/>
          </p:cNvSpPr>
          <p:nvPr>
            <p:ph idx="1"/>
          </p:nvPr>
        </p:nvSpPr>
        <p:spPr/>
        <p:txBody>
          <a:bodyPr/>
          <a:lstStyle/>
          <a:p>
            <a:r>
              <a:rPr lang="en-US" dirty="0" smtClean="0"/>
              <a:t>(A) flexibility basis:</a:t>
            </a:r>
          </a:p>
          <a:p>
            <a:r>
              <a:rPr lang="en-US" dirty="0" smtClean="0"/>
              <a:t> 1.one price policy</a:t>
            </a:r>
          </a:p>
          <a:p>
            <a:r>
              <a:rPr lang="en-US" dirty="0" smtClean="0"/>
              <a:t> 2.flexible price policy</a:t>
            </a:r>
          </a:p>
          <a:p>
            <a:pPr>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TotalTime>
  <Words>1110</Words>
  <Application>Microsoft Office PowerPoint</Application>
  <PresentationFormat>On-screen Show (4:3)</PresentationFormat>
  <Paragraphs>148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PRICING - DECISION AND STRATEGIES </vt:lpstr>
      <vt:lpstr> Concept of Pricing</vt:lpstr>
      <vt:lpstr>Concept of pricing </vt:lpstr>
      <vt:lpstr>Objective of price</vt:lpstr>
      <vt:lpstr> Importance of price</vt:lpstr>
      <vt:lpstr>Importance of price</vt:lpstr>
      <vt:lpstr>Factor influencing pricing decisions</vt:lpstr>
      <vt:lpstr>Types of price policies</vt:lpstr>
      <vt:lpstr>Types of price policies</vt:lpstr>
      <vt:lpstr>Types of price policies</vt:lpstr>
      <vt:lpstr>Types of price policies</vt:lpstr>
      <vt:lpstr>Types of price policies</vt:lpstr>
      <vt:lpstr>Pricing strategies</vt:lpstr>
      <vt:lpstr>Pricing strategies</vt:lpstr>
      <vt:lpstr>Pricing strategies</vt:lpstr>
      <vt:lpstr>Pricing strategies</vt:lpstr>
      <vt:lpstr>Pricing strategies</vt:lpstr>
      <vt:lpstr>Pricing strategies</vt:lpstr>
      <vt:lpstr>Pricing strategies</vt:lpstr>
      <vt:lpstr>Pricing strategies</vt:lpstr>
      <vt:lpstr>Pricing strategies</vt:lpstr>
      <vt:lpstr>Pricing strategies</vt:lpstr>
      <vt:lpstr>Pricing strategies</vt:lpstr>
      <vt:lpstr>Product price decision process</vt:lpstr>
      <vt:lpstr>References:</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decision and strategies </dc:title>
  <dc:creator>ANUBHA</dc:creator>
  <cp:lastModifiedBy>ANUBHA</cp:lastModifiedBy>
  <cp:revision>29</cp:revision>
  <dcterms:created xsi:type="dcterms:W3CDTF">2006-08-16T00:00:00Z</dcterms:created>
  <dcterms:modified xsi:type="dcterms:W3CDTF">2020-05-13T19:00:14Z</dcterms:modified>
</cp:coreProperties>
</file>