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66696-5E77-42AE-93E0-666E22DE3A4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658088F-C9F7-4543-AD6B-C2EAA10F3C9D}">
      <dgm:prSet phldrT="[Text]"/>
      <dgm:spPr/>
      <dgm:t>
        <a:bodyPr/>
        <a:lstStyle/>
        <a:p>
          <a:r>
            <a:rPr lang="en-US" dirty="0" err="1" smtClean="0"/>
            <a:t>Abiotic</a:t>
          </a:r>
          <a:endParaRPr lang="en-IN" dirty="0"/>
        </a:p>
      </dgm:t>
    </dgm:pt>
    <dgm:pt modelId="{E0EF00AC-4685-42CA-B768-7E94260B237B}" type="parTrans" cxnId="{54F47A6E-A642-4155-99B2-24B4C71A1CCA}">
      <dgm:prSet/>
      <dgm:spPr/>
      <dgm:t>
        <a:bodyPr/>
        <a:lstStyle/>
        <a:p>
          <a:endParaRPr lang="en-IN"/>
        </a:p>
      </dgm:t>
    </dgm:pt>
    <dgm:pt modelId="{7ECEC988-1D8B-411A-A793-7036E1B30B9D}" type="sibTrans" cxnId="{54F47A6E-A642-4155-99B2-24B4C71A1CCA}">
      <dgm:prSet/>
      <dgm:spPr/>
      <dgm:t>
        <a:bodyPr/>
        <a:lstStyle/>
        <a:p>
          <a:endParaRPr lang="en-IN"/>
        </a:p>
      </dgm:t>
    </dgm:pt>
    <dgm:pt modelId="{76CC4395-53E5-4277-B4B8-B5011BA6661A}">
      <dgm:prSet phldrT="[Text]"/>
      <dgm:spPr/>
      <dgm:t>
        <a:bodyPr/>
        <a:lstStyle/>
        <a:p>
          <a:r>
            <a:rPr lang="en-US" dirty="0" smtClean="0"/>
            <a:t>Climatic</a:t>
          </a:r>
          <a:endParaRPr lang="en-IN" dirty="0"/>
        </a:p>
      </dgm:t>
    </dgm:pt>
    <dgm:pt modelId="{3BD6E6D5-3354-4958-9D22-E6E57132B79C}" type="parTrans" cxnId="{4B62B2DA-C083-4AD9-80B1-F3E40FAD3A2E}">
      <dgm:prSet/>
      <dgm:spPr/>
      <dgm:t>
        <a:bodyPr/>
        <a:lstStyle/>
        <a:p>
          <a:endParaRPr lang="en-IN"/>
        </a:p>
      </dgm:t>
    </dgm:pt>
    <dgm:pt modelId="{D5EB0475-ED05-4F07-AF5F-D7DEDE492EC8}" type="sibTrans" cxnId="{4B62B2DA-C083-4AD9-80B1-F3E40FAD3A2E}">
      <dgm:prSet/>
      <dgm:spPr/>
      <dgm:t>
        <a:bodyPr/>
        <a:lstStyle/>
        <a:p>
          <a:endParaRPr lang="en-IN"/>
        </a:p>
      </dgm:t>
    </dgm:pt>
    <dgm:pt modelId="{89D68137-B25B-410D-9B65-5960F496AF4D}">
      <dgm:prSet phldrT="[Text]"/>
      <dgm:spPr/>
      <dgm:t>
        <a:bodyPr/>
        <a:lstStyle/>
        <a:p>
          <a:r>
            <a:rPr lang="en-US" dirty="0" err="1" smtClean="0"/>
            <a:t>Edaphic</a:t>
          </a:r>
          <a:endParaRPr lang="en-IN" dirty="0"/>
        </a:p>
      </dgm:t>
    </dgm:pt>
    <dgm:pt modelId="{4B34BF56-5CC3-4D6A-B28E-5830FFE920D6}" type="parTrans" cxnId="{4333C709-1645-4F2E-A25A-2642200279B4}">
      <dgm:prSet/>
      <dgm:spPr/>
      <dgm:t>
        <a:bodyPr/>
        <a:lstStyle/>
        <a:p>
          <a:endParaRPr lang="en-IN"/>
        </a:p>
      </dgm:t>
    </dgm:pt>
    <dgm:pt modelId="{AEBB3F29-5D10-45AC-BB2D-728D69A58B79}" type="sibTrans" cxnId="{4333C709-1645-4F2E-A25A-2642200279B4}">
      <dgm:prSet/>
      <dgm:spPr/>
      <dgm:t>
        <a:bodyPr/>
        <a:lstStyle/>
        <a:p>
          <a:endParaRPr lang="en-IN"/>
        </a:p>
      </dgm:t>
    </dgm:pt>
    <dgm:pt modelId="{5DBA79F9-ED57-43A3-B7EB-40326E305865}">
      <dgm:prSet phldrT="[Text]"/>
      <dgm:spPr/>
      <dgm:t>
        <a:bodyPr/>
        <a:lstStyle/>
        <a:p>
          <a:r>
            <a:rPr lang="en-US" dirty="0" smtClean="0"/>
            <a:t>Biotic</a:t>
          </a:r>
          <a:endParaRPr lang="en-IN" dirty="0"/>
        </a:p>
      </dgm:t>
    </dgm:pt>
    <dgm:pt modelId="{9CF26BAE-2CF0-41D3-A619-EDB45389AB48}" type="parTrans" cxnId="{16B2A4BC-C3C6-4669-B970-CA65FEA3E380}">
      <dgm:prSet/>
      <dgm:spPr/>
      <dgm:t>
        <a:bodyPr/>
        <a:lstStyle/>
        <a:p>
          <a:endParaRPr lang="en-IN"/>
        </a:p>
      </dgm:t>
    </dgm:pt>
    <dgm:pt modelId="{E763D537-C6BB-4DC8-82CC-E84D0C9233EF}" type="sibTrans" cxnId="{16B2A4BC-C3C6-4669-B970-CA65FEA3E380}">
      <dgm:prSet/>
      <dgm:spPr/>
      <dgm:t>
        <a:bodyPr/>
        <a:lstStyle/>
        <a:p>
          <a:endParaRPr lang="en-IN"/>
        </a:p>
      </dgm:t>
    </dgm:pt>
    <dgm:pt modelId="{A3A43677-A2B4-4423-AAF8-C2387AA4777F}">
      <dgm:prSet phldrT="[Text]"/>
      <dgm:spPr/>
      <dgm:t>
        <a:bodyPr/>
        <a:lstStyle/>
        <a:p>
          <a:r>
            <a:rPr lang="en-US" dirty="0" smtClean="0"/>
            <a:t>Producer</a:t>
          </a:r>
          <a:endParaRPr lang="en-IN" dirty="0"/>
        </a:p>
      </dgm:t>
    </dgm:pt>
    <dgm:pt modelId="{6CDA22B2-E70C-4DD6-8F7C-1B4B4E979AE2}" type="parTrans" cxnId="{FA970BA1-0B42-4CFA-BCB8-36D9AF553233}">
      <dgm:prSet/>
      <dgm:spPr/>
      <dgm:t>
        <a:bodyPr/>
        <a:lstStyle/>
        <a:p>
          <a:endParaRPr lang="en-IN"/>
        </a:p>
      </dgm:t>
    </dgm:pt>
    <dgm:pt modelId="{6CEF3735-8F58-4B86-A7CA-4424E90FE0C6}" type="sibTrans" cxnId="{FA970BA1-0B42-4CFA-BCB8-36D9AF553233}">
      <dgm:prSet/>
      <dgm:spPr/>
      <dgm:t>
        <a:bodyPr/>
        <a:lstStyle/>
        <a:p>
          <a:endParaRPr lang="en-IN"/>
        </a:p>
      </dgm:t>
    </dgm:pt>
    <dgm:pt modelId="{BABB804D-FA9E-4DCE-9D6E-D72587084040}">
      <dgm:prSet phldrT="[Text]"/>
      <dgm:spPr/>
      <dgm:t>
        <a:bodyPr/>
        <a:lstStyle/>
        <a:p>
          <a:r>
            <a:rPr lang="en-US" dirty="0" smtClean="0"/>
            <a:t>Consumer</a:t>
          </a:r>
          <a:endParaRPr lang="en-IN" dirty="0"/>
        </a:p>
      </dgm:t>
    </dgm:pt>
    <dgm:pt modelId="{328C8F5B-8511-42A6-BCB9-6957B159D13D}" type="parTrans" cxnId="{BDEBD7BF-A828-46D6-8C9C-F809D6453448}">
      <dgm:prSet/>
      <dgm:spPr/>
      <dgm:t>
        <a:bodyPr/>
        <a:lstStyle/>
        <a:p>
          <a:endParaRPr lang="en-IN"/>
        </a:p>
      </dgm:t>
    </dgm:pt>
    <dgm:pt modelId="{8682B78C-B7D7-4EDF-BFDC-4B5BC50273F2}" type="sibTrans" cxnId="{BDEBD7BF-A828-46D6-8C9C-F809D6453448}">
      <dgm:prSet/>
      <dgm:spPr/>
      <dgm:t>
        <a:bodyPr/>
        <a:lstStyle/>
        <a:p>
          <a:endParaRPr lang="en-IN"/>
        </a:p>
      </dgm:t>
    </dgm:pt>
    <dgm:pt modelId="{BBACEA60-5E0F-4920-8999-6FD141CC3432}">
      <dgm:prSet phldrT="[Text]"/>
      <dgm:spPr/>
      <dgm:t>
        <a:bodyPr/>
        <a:lstStyle/>
        <a:p>
          <a:r>
            <a:rPr lang="en-US" dirty="0" smtClean="0"/>
            <a:t>Decomposer</a:t>
          </a:r>
          <a:endParaRPr lang="en-IN" dirty="0"/>
        </a:p>
      </dgm:t>
    </dgm:pt>
    <dgm:pt modelId="{8E065F2F-6448-4608-8E0D-8E034E00F8BF}" type="parTrans" cxnId="{38BBE81D-26FD-4187-8A18-78A6C2B3CA93}">
      <dgm:prSet/>
      <dgm:spPr/>
    </dgm:pt>
    <dgm:pt modelId="{FA762850-4763-4B8B-85C7-77656493851F}" type="sibTrans" cxnId="{38BBE81D-26FD-4187-8A18-78A6C2B3CA93}">
      <dgm:prSet/>
      <dgm:spPr/>
    </dgm:pt>
    <dgm:pt modelId="{019B57DA-D9DF-46BF-B5C9-3CD6B0F63F4A}" type="pres">
      <dgm:prSet presAssocID="{08966696-5E77-42AE-93E0-666E22DE3A4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B81C6CA9-21C5-4411-BA96-1DEB590C45D7}" type="pres">
      <dgm:prSet presAssocID="{1658088F-C9F7-4543-AD6B-C2EAA10F3C9D}" presName="linNode" presStyleCnt="0"/>
      <dgm:spPr/>
    </dgm:pt>
    <dgm:pt modelId="{E3D3B2BB-A079-45D8-8DFB-B7370F11FFE4}" type="pres">
      <dgm:prSet presAssocID="{1658088F-C9F7-4543-AD6B-C2EAA10F3C9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51E5D6F-EE67-46BA-95D7-3FBD724946E2}" type="pres">
      <dgm:prSet presAssocID="{1658088F-C9F7-4543-AD6B-C2EAA10F3C9D}" presName="childShp" presStyleLbl="bgAccFollowNode1" presStyleIdx="0" presStyleCnt="2" custLinFactNeighborX="231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10181E3-A45C-4040-8FF8-58C09739767D}" type="pres">
      <dgm:prSet presAssocID="{7ECEC988-1D8B-411A-A793-7036E1B30B9D}" presName="spacing" presStyleCnt="0"/>
      <dgm:spPr/>
    </dgm:pt>
    <dgm:pt modelId="{8EAE85C5-0EF1-4BCF-8E8C-72E4B52E0C0A}" type="pres">
      <dgm:prSet presAssocID="{5DBA79F9-ED57-43A3-B7EB-40326E305865}" presName="linNode" presStyleCnt="0"/>
      <dgm:spPr/>
    </dgm:pt>
    <dgm:pt modelId="{2CD5FA11-6B77-4DF1-88E8-EF4029F70004}" type="pres">
      <dgm:prSet presAssocID="{5DBA79F9-ED57-43A3-B7EB-40326E30586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884AF0D-0C71-42F6-974E-5B2E6FEB2E60}" type="pres">
      <dgm:prSet presAssocID="{5DBA79F9-ED57-43A3-B7EB-40326E30586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A970BA1-0B42-4CFA-BCB8-36D9AF553233}" srcId="{5DBA79F9-ED57-43A3-B7EB-40326E305865}" destId="{A3A43677-A2B4-4423-AAF8-C2387AA4777F}" srcOrd="0" destOrd="0" parTransId="{6CDA22B2-E70C-4DD6-8F7C-1B4B4E979AE2}" sibTransId="{6CEF3735-8F58-4B86-A7CA-4424E90FE0C6}"/>
    <dgm:cxn modelId="{16B2A4BC-C3C6-4669-B970-CA65FEA3E380}" srcId="{08966696-5E77-42AE-93E0-666E22DE3A44}" destId="{5DBA79F9-ED57-43A3-B7EB-40326E305865}" srcOrd="1" destOrd="0" parTransId="{9CF26BAE-2CF0-41D3-A619-EDB45389AB48}" sibTransId="{E763D537-C6BB-4DC8-82CC-E84D0C9233EF}"/>
    <dgm:cxn modelId="{4B62B2DA-C083-4AD9-80B1-F3E40FAD3A2E}" srcId="{1658088F-C9F7-4543-AD6B-C2EAA10F3C9D}" destId="{76CC4395-53E5-4277-B4B8-B5011BA6661A}" srcOrd="0" destOrd="0" parTransId="{3BD6E6D5-3354-4958-9D22-E6E57132B79C}" sibTransId="{D5EB0475-ED05-4F07-AF5F-D7DEDE492EC8}"/>
    <dgm:cxn modelId="{1FF4E959-92B1-4C5E-8446-979F80B1AF94}" type="presOf" srcId="{BABB804D-FA9E-4DCE-9D6E-D72587084040}" destId="{B884AF0D-0C71-42F6-974E-5B2E6FEB2E60}" srcOrd="0" destOrd="1" presId="urn:microsoft.com/office/officeart/2005/8/layout/vList6"/>
    <dgm:cxn modelId="{1A0256AF-7E5F-42C2-BB66-4D82DA1915D2}" type="presOf" srcId="{A3A43677-A2B4-4423-AAF8-C2387AA4777F}" destId="{B884AF0D-0C71-42F6-974E-5B2E6FEB2E60}" srcOrd="0" destOrd="0" presId="urn:microsoft.com/office/officeart/2005/8/layout/vList6"/>
    <dgm:cxn modelId="{BDEBD7BF-A828-46D6-8C9C-F809D6453448}" srcId="{5DBA79F9-ED57-43A3-B7EB-40326E305865}" destId="{BABB804D-FA9E-4DCE-9D6E-D72587084040}" srcOrd="1" destOrd="0" parTransId="{328C8F5B-8511-42A6-BCB9-6957B159D13D}" sibTransId="{8682B78C-B7D7-4EDF-BFDC-4B5BC50273F2}"/>
    <dgm:cxn modelId="{6BCE64CD-C6B2-4685-8CAD-CD2371CB1034}" type="presOf" srcId="{76CC4395-53E5-4277-B4B8-B5011BA6661A}" destId="{E51E5D6F-EE67-46BA-95D7-3FBD724946E2}" srcOrd="0" destOrd="0" presId="urn:microsoft.com/office/officeart/2005/8/layout/vList6"/>
    <dgm:cxn modelId="{AC03A35A-E986-4D00-802F-9B273C0A7636}" type="presOf" srcId="{BBACEA60-5E0F-4920-8999-6FD141CC3432}" destId="{B884AF0D-0C71-42F6-974E-5B2E6FEB2E60}" srcOrd="0" destOrd="2" presId="urn:microsoft.com/office/officeart/2005/8/layout/vList6"/>
    <dgm:cxn modelId="{6370F54C-DDBE-41CA-90C1-2D57C19DB9FC}" type="presOf" srcId="{89D68137-B25B-410D-9B65-5960F496AF4D}" destId="{E51E5D6F-EE67-46BA-95D7-3FBD724946E2}" srcOrd="0" destOrd="1" presId="urn:microsoft.com/office/officeart/2005/8/layout/vList6"/>
    <dgm:cxn modelId="{38BBE81D-26FD-4187-8A18-78A6C2B3CA93}" srcId="{5DBA79F9-ED57-43A3-B7EB-40326E305865}" destId="{BBACEA60-5E0F-4920-8999-6FD141CC3432}" srcOrd="2" destOrd="0" parTransId="{8E065F2F-6448-4608-8E0D-8E034E00F8BF}" sibTransId="{FA762850-4763-4B8B-85C7-77656493851F}"/>
    <dgm:cxn modelId="{3589D1D9-3FC8-4E08-8C2D-5D3D0D64A312}" type="presOf" srcId="{1658088F-C9F7-4543-AD6B-C2EAA10F3C9D}" destId="{E3D3B2BB-A079-45D8-8DFB-B7370F11FFE4}" srcOrd="0" destOrd="0" presId="urn:microsoft.com/office/officeart/2005/8/layout/vList6"/>
    <dgm:cxn modelId="{33A2B53E-89DF-44A3-B3C8-7A508427DA41}" type="presOf" srcId="{5DBA79F9-ED57-43A3-B7EB-40326E305865}" destId="{2CD5FA11-6B77-4DF1-88E8-EF4029F70004}" srcOrd="0" destOrd="0" presId="urn:microsoft.com/office/officeart/2005/8/layout/vList6"/>
    <dgm:cxn modelId="{54F47A6E-A642-4155-99B2-24B4C71A1CCA}" srcId="{08966696-5E77-42AE-93E0-666E22DE3A44}" destId="{1658088F-C9F7-4543-AD6B-C2EAA10F3C9D}" srcOrd="0" destOrd="0" parTransId="{E0EF00AC-4685-42CA-B768-7E94260B237B}" sibTransId="{7ECEC988-1D8B-411A-A793-7036E1B30B9D}"/>
    <dgm:cxn modelId="{DD1840C7-918F-4C0B-BBBB-B879572620B0}" type="presOf" srcId="{08966696-5E77-42AE-93E0-666E22DE3A44}" destId="{019B57DA-D9DF-46BF-B5C9-3CD6B0F63F4A}" srcOrd="0" destOrd="0" presId="urn:microsoft.com/office/officeart/2005/8/layout/vList6"/>
    <dgm:cxn modelId="{4333C709-1645-4F2E-A25A-2642200279B4}" srcId="{1658088F-C9F7-4543-AD6B-C2EAA10F3C9D}" destId="{89D68137-B25B-410D-9B65-5960F496AF4D}" srcOrd="1" destOrd="0" parTransId="{4B34BF56-5CC3-4D6A-B28E-5830FFE920D6}" sibTransId="{AEBB3F29-5D10-45AC-BB2D-728D69A58B79}"/>
    <dgm:cxn modelId="{BB142F24-D6F7-4781-85C8-0E17E65EFADE}" type="presParOf" srcId="{019B57DA-D9DF-46BF-B5C9-3CD6B0F63F4A}" destId="{B81C6CA9-21C5-4411-BA96-1DEB590C45D7}" srcOrd="0" destOrd="0" presId="urn:microsoft.com/office/officeart/2005/8/layout/vList6"/>
    <dgm:cxn modelId="{E74E02BA-CDA9-418D-A7BF-46D5292363AB}" type="presParOf" srcId="{B81C6CA9-21C5-4411-BA96-1DEB590C45D7}" destId="{E3D3B2BB-A079-45D8-8DFB-B7370F11FFE4}" srcOrd="0" destOrd="0" presId="urn:microsoft.com/office/officeart/2005/8/layout/vList6"/>
    <dgm:cxn modelId="{E701D61D-1E92-4FC3-8C1A-6A50CC55DBBC}" type="presParOf" srcId="{B81C6CA9-21C5-4411-BA96-1DEB590C45D7}" destId="{E51E5D6F-EE67-46BA-95D7-3FBD724946E2}" srcOrd="1" destOrd="0" presId="urn:microsoft.com/office/officeart/2005/8/layout/vList6"/>
    <dgm:cxn modelId="{A3C16FDE-08C6-443E-9EF4-E530DCB6F13B}" type="presParOf" srcId="{019B57DA-D9DF-46BF-B5C9-3CD6B0F63F4A}" destId="{D10181E3-A45C-4040-8FF8-58C09739767D}" srcOrd="1" destOrd="0" presId="urn:microsoft.com/office/officeart/2005/8/layout/vList6"/>
    <dgm:cxn modelId="{F58F5A37-5358-4ECC-94A1-C8461F011113}" type="presParOf" srcId="{019B57DA-D9DF-46BF-B5C9-3CD6B0F63F4A}" destId="{8EAE85C5-0EF1-4BCF-8E8C-72E4B52E0C0A}" srcOrd="2" destOrd="0" presId="urn:microsoft.com/office/officeart/2005/8/layout/vList6"/>
    <dgm:cxn modelId="{C10DA593-E28B-400C-9BFF-8A986CF1CFB7}" type="presParOf" srcId="{8EAE85C5-0EF1-4BCF-8E8C-72E4B52E0C0A}" destId="{2CD5FA11-6B77-4DF1-88E8-EF4029F70004}" srcOrd="0" destOrd="0" presId="urn:microsoft.com/office/officeart/2005/8/layout/vList6"/>
    <dgm:cxn modelId="{3D29390A-8139-48BD-98A2-1AC68A281158}" type="presParOf" srcId="{8EAE85C5-0EF1-4BCF-8E8C-72E4B52E0C0A}" destId="{B884AF0D-0C71-42F6-974E-5B2E6FEB2E6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1E5D6F-EE67-46BA-95D7-3FBD724946E2}">
      <dsp:nvSpPr>
        <dsp:cNvPr id="0" name=""/>
        <dsp:cNvSpPr/>
      </dsp:nvSpPr>
      <dsp:spPr>
        <a:xfrm>
          <a:off x="3401695" y="558"/>
          <a:ext cx="5102542" cy="21766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Climatic</a:t>
          </a:r>
          <a:endParaRPr lang="en-IN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err="1" smtClean="0"/>
            <a:t>Edaphic</a:t>
          </a:r>
          <a:endParaRPr lang="en-IN" sz="3600" kern="1200" dirty="0"/>
        </a:p>
      </dsp:txBody>
      <dsp:txXfrm>
        <a:off x="3401695" y="558"/>
        <a:ext cx="5102542" cy="2176611"/>
      </dsp:txXfrm>
    </dsp:sp>
    <dsp:sp modelId="{E3D3B2BB-A079-45D8-8DFB-B7370F11FFE4}">
      <dsp:nvSpPr>
        <dsp:cNvPr id="0" name=""/>
        <dsp:cNvSpPr/>
      </dsp:nvSpPr>
      <dsp:spPr>
        <a:xfrm>
          <a:off x="0" y="558"/>
          <a:ext cx="3401695" cy="21766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121920" rIns="243840" bIns="12192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err="1" smtClean="0"/>
            <a:t>Abiotic</a:t>
          </a:r>
          <a:endParaRPr lang="en-IN" sz="6400" kern="1200" dirty="0"/>
        </a:p>
      </dsp:txBody>
      <dsp:txXfrm>
        <a:off x="0" y="558"/>
        <a:ext cx="3401695" cy="2176611"/>
      </dsp:txXfrm>
    </dsp:sp>
    <dsp:sp modelId="{B884AF0D-0C71-42F6-974E-5B2E6FEB2E60}">
      <dsp:nvSpPr>
        <dsp:cNvPr id="0" name=""/>
        <dsp:cNvSpPr/>
      </dsp:nvSpPr>
      <dsp:spPr>
        <a:xfrm>
          <a:off x="3401695" y="2394830"/>
          <a:ext cx="5102542" cy="21766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Producer</a:t>
          </a:r>
          <a:endParaRPr lang="en-IN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Consumer</a:t>
          </a:r>
          <a:endParaRPr lang="en-IN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Decomposer</a:t>
          </a:r>
          <a:endParaRPr lang="en-IN" sz="3600" kern="1200" dirty="0"/>
        </a:p>
      </dsp:txBody>
      <dsp:txXfrm>
        <a:off x="3401695" y="2394830"/>
        <a:ext cx="5102542" cy="2176611"/>
      </dsp:txXfrm>
    </dsp:sp>
    <dsp:sp modelId="{2CD5FA11-6B77-4DF1-88E8-EF4029F70004}">
      <dsp:nvSpPr>
        <dsp:cNvPr id="0" name=""/>
        <dsp:cNvSpPr/>
      </dsp:nvSpPr>
      <dsp:spPr>
        <a:xfrm>
          <a:off x="0" y="2394830"/>
          <a:ext cx="3401695" cy="21766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121920" rIns="243840" bIns="12192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Biotic</a:t>
          </a:r>
          <a:endParaRPr lang="en-IN" sz="6400" kern="1200" dirty="0"/>
        </a:p>
      </dsp:txBody>
      <dsp:txXfrm>
        <a:off x="0" y="2394830"/>
        <a:ext cx="3401695" cy="2176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Presented by</a:t>
            </a:r>
          </a:p>
          <a:p>
            <a:r>
              <a:rPr lang="en-US" b="1" dirty="0" smtClean="0"/>
              <a:t>Dr. </a:t>
            </a:r>
            <a:r>
              <a:rPr lang="en-US" b="1" dirty="0" err="1" smtClean="0"/>
              <a:t>Anubha</a:t>
            </a:r>
            <a:r>
              <a:rPr lang="en-US" b="1" dirty="0" smtClean="0"/>
              <a:t> Gupta</a:t>
            </a:r>
          </a:p>
          <a:p>
            <a:r>
              <a:rPr lang="en-US" b="1" dirty="0" smtClean="0"/>
              <a:t>Faculty , S.S. in Commerce </a:t>
            </a:r>
            <a:r>
              <a:rPr lang="en-US" b="1" dirty="0" err="1" smtClean="0"/>
              <a:t>Vikram</a:t>
            </a:r>
            <a:r>
              <a:rPr lang="en-US" b="1" dirty="0" smtClean="0"/>
              <a:t> University</a:t>
            </a:r>
          </a:p>
          <a:p>
            <a:r>
              <a:rPr lang="en-US" b="1" dirty="0" smtClean="0"/>
              <a:t>Useful for BBA(H)/B.COM(H)/M.COM and allied subject</a:t>
            </a:r>
            <a:endParaRPr lang="en-IN" b="1" dirty="0" smtClean="0"/>
          </a:p>
          <a:p>
            <a:r>
              <a:rPr lang="en-US" b="1" dirty="0" smtClean="0"/>
              <a:t> </a:t>
            </a:r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ECOSYSTEM  PART -1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BIOTIC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C. Decomposers:</a:t>
            </a:r>
          </a:p>
          <a:p>
            <a:r>
              <a:rPr lang="en-IN" dirty="0" smtClean="0"/>
              <a:t>Decomposers are the organisms that breaks down the cells of dead plants and animals into simpler substance.eg. certain kinds of bacteria, </a:t>
            </a:r>
            <a:r>
              <a:rPr lang="en-IN" dirty="0" err="1" smtClean="0"/>
              <a:t>actinolite</a:t>
            </a:r>
            <a:r>
              <a:rPr lang="en-IN" dirty="0" smtClean="0"/>
              <a:t>  , worms, slugs etc.</a:t>
            </a:r>
          </a:p>
          <a:p>
            <a:pPr>
              <a:buNone/>
            </a:pPr>
            <a:r>
              <a:rPr lang="en-IN" dirty="0" smtClean="0"/>
              <a:t/>
            </a:r>
            <a:br>
              <a:rPr lang="en-IN" dirty="0" smtClean="0"/>
            </a:br>
            <a:endParaRPr lang="en-IN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https://sciencing.com/role-producers-ecosystem-</a:t>
            </a:r>
          </a:p>
          <a:p>
            <a:r>
              <a:rPr lang="en-IN" dirty="0" smtClean="0"/>
              <a:t>https://en.wikipedia.org/wiki</a:t>
            </a:r>
          </a:p>
          <a:p>
            <a:r>
              <a:rPr lang="en-IN" dirty="0" smtClean="0"/>
              <a:t>https</a:t>
            </a:r>
            <a:r>
              <a:rPr lang="en-IN" smtClean="0"/>
              <a:t>://www.quora.com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 </a:t>
            </a:r>
            <a:r>
              <a:rPr lang="en-US" smtClean="0"/>
              <a:t>                                   THANK YOU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  An ecosystem is a community of living organisms in conjunction with the nonliving components of their environment, interacting as a system. The living and non-living components of an ecosystem are known as biotic and </a:t>
            </a:r>
            <a:r>
              <a:rPr lang="en-IN" dirty="0" err="1" smtClean="0"/>
              <a:t>abiotic</a:t>
            </a:r>
            <a:r>
              <a:rPr lang="en-IN" dirty="0" smtClean="0"/>
              <a:t> components, respectively.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Abiotic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A. Climate</a:t>
            </a:r>
            <a:r>
              <a:rPr lang="en-US" dirty="0" smtClean="0"/>
              <a:t>:</a:t>
            </a:r>
          </a:p>
          <a:p>
            <a:r>
              <a:rPr lang="en-US" dirty="0" smtClean="0"/>
              <a:t>Sunlight </a:t>
            </a:r>
          </a:p>
          <a:p>
            <a:r>
              <a:rPr lang="en-US" dirty="0" smtClean="0"/>
              <a:t>Water</a:t>
            </a:r>
          </a:p>
          <a:p>
            <a:r>
              <a:rPr lang="en-US" dirty="0" smtClean="0"/>
              <a:t>Air</a:t>
            </a:r>
          </a:p>
          <a:p>
            <a:r>
              <a:rPr lang="en-US" dirty="0" smtClean="0"/>
              <a:t>Rain</a:t>
            </a:r>
          </a:p>
          <a:p>
            <a:r>
              <a:rPr lang="en-US" dirty="0" smtClean="0"/>
              <a:t>Soil</a:t>
            </a:r>
          </a:p>
          <a:p>
            <a:r>
              <a:rPr lang="en-US" dirty="0" smtClean="0"/>
              <a:t>Wind speed etc.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Abiotic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Edaphic</a:t>
            </a:r>
            <a:r>
              <a:rPr lang="en-US" dirty="0" smtClean="0"/>
              <a:t>:</a:t>
            </a:r>
          </a:p>
          <a:p>
            <a:r>
              <a:rPr lang="en-US" dirty="0" smtClean="0"/>
              <a:t>Soil </a:t>
            </a:r>
          </a:p>
          <a:p>
            <a:r>
              <a:rPr lang="en-US" dirty="0" smtClean="0"/>
              <a:t>Minerals</a:t>
            </a:r>
          </a:p>
          <a:p>
            <a:r>
              <a:rPr lang="en-US" dirty="0" smtClean="0"/>
              <a:t>Oxygen</a:t>
            </a:r>
          </a:p>
          <a:p>
            <a:r>
              <a:rPr lang="en-US" dirty="0" smtClean="0"/>
              <a:t>topography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BIOTIC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A.PRODUCSER</a:t>
            </a:r>
            <a:r>
              <a:rPr lang="en-US" dirty="0" smtClean="0"/>
              <a:t>:</a:t>
            </a:r>
            <a:r>
              <a:rPr lang="en-IN" dirty="0" smtClean="0"/>
              <a:t> </a:t>
            </a:r>
            <a:endParaRPr lang="en-US" dirty="0" smtClean="0"/>
          </a:p>
          <a:p>
            <a:r>
              <a:rPr lang="en-IN" dirty="0" smtClean="0"/>
              <a:t>Producers are organisms that create food from inorganic matter. The best examples of producers are plants, lichens and algae, which convert water, sunlight and carbon dioxide into carbohydrates.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BIOTIC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B. Primary consumers ( herbivores)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 These are the animals that eat producers. They are usually </a:t>
            </a:r>
            <a:r>
              <a:rPr lang="en-IN" b="1" dirty="0" smtClean="0"/>
              <a:t>herbivores</a:t>
            </a:r>
            <a:r>
              <a:rPr lang="en-IN" dirty="0" smtClean="0"/>
              <a:t> and range in size from the smallest of insects, such as the leaf beetle to the largest land mammal, the elephant.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BIOTIC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Secondary consumers (carnivores)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 These feeds on primary consumers for their energy .</a:t>
            </a:r>
            <a:r>
              <a:rPr lang="en-IN" dirty="0" err="1" smtClean="0"/>
              <a:t>eg</a:t>
            </a:r>
            <a:r>
              <a:rPr lang="en-IN" dirty="0" smtClean="0"/>
              <a:t> ., dogs ,snakes ,owls . The organisms which feed on both producers and consumers is also known </a:t>
            </a:r>
            <a:r>
              <a:rPr lang="en-IN" dirty="0" err="1" smtClean="0"/>
              <a:t>secondar</a:t>
            </a:r>
            <a:r>
              <a:rPr lang="en-IN" dirty="0" smtClean="0"/>
              <a:t> consumers(omnivores) </a:t>
            </a:r>
            <a:r>
              <a:rPr lang="en-IN" dirty="0" err="1" smtClean="0"/>
              <a:t>eg</a:t>
            </a:r>
            <a:r>
              <a:rPr lang="en-IN" dirty="0" smtClean="0"/>
              <a:t>. ,Human  ,bears etc</a:t>
            </a:r>
          </a:p>
          <a:p>
            <a:pPr>
              <a:buNone/>
            </a:pP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BIOTIC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b="1" dirty="0" smtClean="0"/>
              <a:t>Tertiary consumers ( large carnivores)</a:t>
            </a:r>
            <a:endParaRPr lang="en-IN" dirty="0" smtClean="0"/>
          </a:p>
          <a:p>
            <a:r>
              <a:rPr lang="en-IN" dirty="0" smtClean="0"/>
              <a:t>These are carnivores that feeds only on secondary consumers.eg .,lion ,tiger ,eagle etc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</TotalTime>
  <Words>204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ECOSYSTEM  PART -1</vt:lpstr>
      <vt:lpstr>CONCEPT</vt:lpstr>
      <vt:lpstr>Structure</vt:lpstr>
      <vt:lpstr>Abiotic</vt:lpstr>
      <vt:lpstr>Abiotic</vt:lpstr>
      <vt:lpstr>BIOTIC</vt:lpstr>
      <vt:lpstr>BIOTIC</vt:lpstr>
      <vt:lpstr>BIOTIC</vt:lpstr>
      <vt:lpstr>BIOTIC</vt:lpstr>
      <vt:lpstr>BIOTIC</vt:lpstr>
      <vt:lpstr>Reference</vt:lpstr>
      <vt:lpstr>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</dc:title>
  <dc:creator>ANUBHA</dc:creator>
  <cp:lastModifiedBy>ANUBHA</cp:lastModifiedBy>
  <cp:revision>14</cp:revision>
  <dcterms:created xsi:type="dcterms:W3CDTF">2006-08-16T00:00:00Z</dcterms:created>
  <dcterms:modified xsi:type="dcterms:W3CDTF">2020-05-23T18:28:34Z</dcterms:modified>
</cp:coreProperties>
</file>